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>
  <p:sldMasterIdLst>
    <p:sldMasterId id="2147483648" r:id="rId1"/>
  </p:sldMasterIdLst>
  <p:notesMasterIdLst>
    <p:notesMasterId r:id="rId30"/>
  </p:notesMasterIdLst>
  <p:handoutMasterIdLst>
    <p:handoutMasterId r:id="rId31"/>
  </p:handoutMasterIdLst>
  <p:sldIdLst>
    <p:sldId id="3154" r:id="rId2"/>
    <p:sldId id="3182" r:id="rId3"/>
    <p:sldId id="3155" r:id="rId4"/>
    <p:sldId id="3156" r:id="rId5"/>
    <p:sldId id="3161" r:id="rId6"/>
    <p:sldId id="3209" r:id="rId7"/>
    <p:sldId id="3185" r:id="rId8"/>
    <p:sldId id="3187" r:id="rId9"/>
    <p:sldId id="3188" r:id="rId10"/>
    <p:sldId id="3178" r:id="rId11"/>
    <p:sldId id="3163" r:id="rId12"/>
    <p:sldId id="3176" r:id="rId13"/>
    <p:sldId id="3202" r:id="rId14"/>
    <p:sldId id="3203" r:id="rId15"/>
    <p:sldId id="3204" r:id="rId16"/>
    <p:sldId id="3206" r:id="rId17"/>
    <p:sldId id="3208" r:id="rId18"/>
    <p:sldId id="3205" r:id="rId19"/>
    <p:sldId id="3192" r:id="rId20"/>
    <p:sldId id="3193" r:id="rId21"/>
    <p:sldId id="3194" r:id="rId22"/>
    <p:sldId id="3195" r:id="rId23"/>
    <p:sldId id="3196" r:id="rId24"/>
    <p:sldId id="3197" r:id="rId25"/>
    <p:sldId id="3198" r:id="rId26"/>
    <p:sldId id="3199" r:id="rId27"/>
    <p:sldId id="3200" r:id="rId28"/>
    <p:sldId id="3181" r:id="rId29"/>
  </p:sldIdLst>
  <p:sldSz cx="12858750" cy="7232650"/>
  <p:notesSz cx="6858000" cy="9144000"/>
  <p:custDataLst>
    <p:tags r:id="rId32"/>
  </p:custDataLst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1pPr>
    <a:lvl2pPr marL="640080" indent="-18288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2pPr>
    <a:lvl3pPr marL="1282700" indent="-3683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3pPr>
    <a:lvl4pPr marL="1925955" indent="-55435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4pPr>
    <a:lvl5pPr marL="2568575" indent="-73977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7">
          <p15:clr>
            <a:srgbClr val="A4A3A4"/>
          </p15:clr>
        </p15:guide>
        <p15:guide id="2" pos="4024">
          <p15:clr>
            <a:srgbClr val="A4A3A4"/>
          </p15:clr>
        </p15:guide>
        <p15:guide id="3" pos="529">
          <p15:clr>
            <a:srgbClr val="A4A3A4"/>
          </p15:clr>
        </p15:guide>
        <p15:guide id="4" orient="horz" pos="4183">
          <p15:clr>
            <a:srgbClr val="A4A3A4"/>
          </p15:clr>
        </p15:guide>
        <p15:guide id="5" pos="7557">
          <p15:clr>
            <a:srgbClr val="A4A3A4"/>
          </p15:clr>
        </p15:guide>
        <p15:guide id="6" pos="367">
          <p15:clr>
            <a:srgbClr val="A4A3A4"/>
          </p15:clr>
        </p15:guide>
        <p15:guide id="7" pos="137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AA59"/>
    <a:srgbClr val="004672"/>
    <a:srgbClr val="9AB6E8"/>
    <a:srgbClr val="BA6255"/>
    <a:srgbClr val="393637"/>
    <a:srgbClr val="EC463B"/>
    <a:srgbClr val="EE655D"/>
    <a:srgbClr val="344C35"/>
    <a:srgbClr val="F19B9E"/>
    <a:srgbClr val="FFFA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660B408-B3CF-4A94-85FC-2B1E0A45F4A2}" styleName="深色样式 2 - 强调 1/强调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F2DE63D5-997A-4646-A377-4702673A728D}" styleName="浅色样式 2 - 强调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458" autoAdjust="0"/>
    <p:restoredTop sz="92986" autoAdjust="0"/>
  </p:normalViewPr>
  <p:slideViewPr>
    <p:cSldViewPr>
      <p:cViewPr varScale="1">
        <p:scale>
          <a:sx n="75" d="100"/>
          <a:sy n="75" d="100"/>
        </p:scale>
        <p:origin x="318" y="60"/>
      </p:cViewPr>
      <p:guideLst>
        <p:guide orient="horz" pos="287"/>
        <p:guide pos="4024"/>
        <p:guide pos="529"/>
        <p:guide orient="horz" pos="4183"/>
        <p:guide pos="7557"/>
        <p:guide pos="367"/>
        <p:guide pos="1374"/>
      </p:guideLst>
    </p:cSldViewPr>
  </p:slideViewPr>
  <p:outlineViewPr>
    <p:cViewPr>
      <p:scale>
        <a:sx n="100" d="100"/>
        <a:sy n="100" d="100"/>
      </p:scale>
      <p:origin x="0" y="-1441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5" d="100"/>
          <a:sy n="85" d="100"/>
        </p:scale>
        <p:origin x="380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7742FC-62BB-4B81-9CA5-3B750A4B4580}" type="datetimeFigureOut">
              <a:rPr lang="zh-CN" altLang="en-US" smtClean="0"/>
              <a:t>2021/12/17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7E82F1-5B17-4D95-A6D6-EB96F2D72B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06024D97-E667-405D-B634-E583E2108D71}" type="datetimeFigureOut">
              <a:rPr lang="zh-CN" altLang="en-US"/>
              <a:t>2021/12/17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algn="r">
              <a:defRPr sz="1200"/>
            </a:lvl1pPr>
          </a:lstStyle>
          <a:p>
            <a:fld id="{418F03C3-53C1-4F10-8DAF-D1F318E96C6E}" type="slidenum">
              <a:rPr lang="zh-CN" altLang="en-US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1pPr>
    <a:lvl2pPr marL="455930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2pPr>
    <a:lvl3pPr marL="913130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3pPr>
    <a:lvl4pPr marL="1370330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4pPr>
    <a:lvl5pPr marL="1827530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5pPr>
    <a:lvl6pPr marL="2285365" algn="l" defTabSz="91440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2742565" algn="l" defTabSz="91440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199765" algn="l" defTabSz="91440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3656965" algn="l" defTabSz="91440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93DDC2-2823-43CA-BD1C-92A1E30CC83C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93DDC2-2823-43CA-BD1C-92A1E30CC83C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93DDC2-2823-43CA-BD1C-92A1E30CC83C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18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93DDC2-2823-43CA-BD1C-92A1E30CC83C}" type="slidenum">
              <a:rPr lang="zh-CN" altLang="en-US" smtClean="0"/>
              <a:t>19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20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21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22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23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93DDC2-2823-43CA-BD1C-92A1E30CC83C}" type="slidenum">
              <a:rPr lang="zh-CN" altLang="en-US" smtClean="0"/>
              <a:t>24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25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26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27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93DDC2-2823-43CA-BD1C-92A1E30CC83C}" type="slidenum">
              <a:rPr lang="zh-CN" altLang="en-US" smtClean="0"/>
              <a:t>28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93DDC2-2823-43CA-BD1C-92A1E30CC83C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93DDC2-2823-43CA-BD1C-92A1E30CC83C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" y="0"/>
            <a:ext cx="12858045" cy="72326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84238" y="385763"/>
            <a:ext cx="11090275" cy="1397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84238" y="1925638"/>
            <a:ext cx="11090275" cy="45894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84238" y="6704013"/>
            <a:ext cx="2892425" cy="384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A93E93-166D-47F5-9EF1-ACEABE24AEEA}" type="datetimeFigureOut">
              <a:rPr lang="zh-CN" altLang="en-US" smtClean="0"/>
              <a:t>2021/12/17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259263" y="6704013"/>
            <a:ext cx="4340225" cy="384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082088" y="6704013"/>
            <a:ext cx="2892425" cy="384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8D5ACA-62CA-46DB-AD6B-12EDD6D51A2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guyenMinhNhut2009/CNPM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drive.google.com/file/d/1mAzJz5gjqYeUM4edEkdM18hfGFAyKLtw/view?usp=sharing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1" y="15874"/>
            <a:ext cx="12852721" cy="7222909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6" name="组合 5"/>
          <p:cNvGrpSpPr/>
          <p:nvPr/>
        </p:nvGrpSpPr>
        <p:grpSpPr>
          <a:xfrm>
            <a:off x="3165288" y="401997"/>
            <a:ext cx="6581810" cy="6500666"/>
            <a:chOff x="2834939" y="218432"/>
            <a:chExt cx="5327360" cy="5531356"/>
          </a:xfrm>
        </p:grpSpPr>
        <p:grpSp>
          <p:nvGrpSpPr>
            <p:cNvPr id="2" name="组合 1"/>
            <p:cNvGrpSpPr/>
            <p:nvPr/>
          </p:nvGrpSpPr>
          <p:grpSpPr>
            <a:xfrm>
              <a:off x="2834939" y="218432"/>
              <a:ext cx="5327360" cy="5531356"/>
              <a:chOff x="2834939" y="218432"/>
              <a:chExt cx="5327360" cy="5531356"/>
            </a:xfrm>
          </p:grpSpPr>
          <p:sp>
            <p:nvSpPr>
              <p:cNvPr id="5" name="椭圆 4"/>
              <p:cNvSpPr/>
              <p:nvPr/>
            </p:nvSpPr>
            <p:spPr>
              <a:xfrm>
                <a:off x="2834939" y="218432"/>
                <a:ext cx="5327360" cy="5531356"/>
              </a:xfrm>
              <a:prstGeom prst="ellipse">
                <a:avLst/>
              </a:prstGeom>
              <a:solidFill>
                <a:schemeClr val="accent1">
                  <a:alpha val="69804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6" name="椭圆 15"/>
              <p:cNvSpPr/>
              <p:nvPr/>
            </p:nvSpPr>
            <p:spPr>
              <a:xfrm>
                <a:off x="3028996" y="441367"/>
                <a:ext cx="4895835" cy="5085486"/>
              </a:xfrm>
              <a:prstGeom prst="ellipse">
                <a:avLst/>
              </a:prstGeom>
              <a:noFill/>
              <a:ln w="12700">
                <a:solidFill>
                  <a:schemeClr val="bg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3" name="组合 12"/>
            <p:cNvGrpSpPr/>
            <p:nvPr/>
          </p:nvGrpSpPr>
          <p:grpSpPr>
            <a:xfrm>
              <a:off x="2856645" y="1171080"/>
              <a:ext cx="5283948" cy="2494721"/>
              <a:chOff x="3874776" y="2145163"/>
              <a:chExt cx="3415842" cy="1612727"/>
            </a:xfrm>
          </p:grpSpPr>
          <p:sp>
            <p:nvSpPr>
              <p:cNvPr id="10" name="矩形 9"/>
              <p:cNvSpPr/>
              <p:nvPr/>
            </p:nvSpPr>
            <p:spPr>
              <a:xfrm>
                <a:off x="3874776" y="2145163"/>
                <a:ext cx="3415842" cy="111392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6600" spc="600" dirty="0">
                    <a:solidFill>
                      <a:schemeClr val="bg1"/>
                    </a:solidFill>
                    <a:latin typeface="Times New Roman" panose="02020603050405020304" pitchFamily="18" charset="0"/>
                    <a:ea typeface="方正尚酷简体" panose="03000509000000000000" pitchFamily="65" charset="-122"/>
                    <a:cs typeface="Times New Roman" panose="02020603050405020304" pitchFamily="18" charset="0"/>
                  </a:rPr>
                  <a:t>QUẢN LÝ THƯ VIỆN</a:t>
                </a:r>
                <a:endParaRPr lang="zh-CN" altLang="en-US" sz="6600" spc="600" dirty="0">
                  <a:solidFill>
                    <a:schemeClr val="bg1"/>
                  </a:solidFill>
                  <a:latin typeface="Times New Roman" panose="02020603050405020304" pitchFamily="18" charset="0"/>
                  <a:ea typeface="方正尚酷简体" panose="03000509000000000000" pitchFamily="65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" name="矩形: 圆角 11"/>
              <p:cNvSpPr/>
              <p:nvPr/>
            </p:nvSpPr>
            <p:spPr>
              <a:xfrm>
                <a:off x="4150936" y="3418864"/>
                <a:ext cx="2863521" cy="339026"/>
              </a:xfrm>
              <a:prstGeom prst="roundRect">
                <a:avLst>
                  <a:gd name="adj" fmla="val 50000"/>
                </a:avLst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110" dirty="0" err="1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Nhập</a:t>
                </a:r>
                <a:r>
                  <a:rPr lang="en-US" altLang="zh-CN" sz="211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110" dirty="0" err="1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môn</a:t>
                </a:r>
                <a:r>
                  <a:rPr lang="en-US" altLang="zh-CN" sz="211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110" dirty="0" err="1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Công</a:t>
                </a:r>
                <a:r>
                  <a:rPr lang="en-US" altLang="zh-CN" sz="211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110" dirty="0" err="1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nghệ</a:t>
                </a:r>
                <a:r>
                  <a:rPr lang="en-US" altLang="zh-CN" sz="211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110" dirty="0" err="1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phần</a:t>
                </a:r>
                <a:r>
                  <a:rPr lang="en-US" altLang="zh-CN" sz="211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110" dirty="0" err="1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mềm</a:t>
                </a:r>
                <a:endParaRPr lang="zh-CN" altLang="en-US" sz="211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3" name="TextBox 2"/>
          <p:cNvSpPr txBox="1"/>
          <p:nvPr/>
        </p:nvSpPr>
        <p:spPr>
          <a:xfrm>
            <a:off x="4269388" y="4840863"/>
            <a:ext cx="45365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Giáo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hướng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dẫn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ThS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Trần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Thanh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Nhã</a:t>
            </a: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Sinh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  <a:p>
            <a:pPr algn="ctr"/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Nguyễn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Minh Nhựt-45011104166 </a:t>
            </a:r>
          </a:p>
          <a:p>
            <a:pPr algn="ctr"/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Nguyễn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Thị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Anh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Thư-4501103041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wedge/>
      </p:transition>
    </mc:Choice>
    <mc:Fallback xmlns="">
      <p:transition spd="slow">
        <p:wedg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210978" y="1176926"/>
            <a:ext cx="4878799" cy="4878799"/>
            <a:chOff x="1147915" y="1115961"/>
            <a:chExt cx="4626078" cy="4626078"/>
          </a:xfrm>
        </p:grpSpPr>
        <p:sp>
          <p:nvSpPr>
            <p:cNvPr id="7" name="椭圆 6"/>
            <p:cNvSpPr/>
            <p:nvPr/>
          </p:nvSpPr>
          <p:spPr>
            <a:xfrm>
              <a:off x="1147915" y="1115961"/>
              <a:ext cx="4626078" cy="4626078"/>
            </a:xfrm>
            <a:prstGeom prst="ellipse">
              <a:avLst/>
            </a:prstGeom>
            <a:blipFill dpi="0"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" name="椭圆 1"/>
            <p:cNvSpPr/>
            <p:nvPr/>
          </p:nvSpPr>
          <p:spPr>
            <a:xfrm>
              <a:off x="1710811" y="1678857"/>
              <a:ext cx="3500286" cy="3500286"/>
            </a:xfrm>
            <a:prstGeom prst="ellipse">
              <a:avLst/>
            </a:prstGeom>
            <a:solidFill>
              <a:schemeClr val="accent1">
                <a:alpha val="5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椭圆 5"/>
            <p:cNvSpPr/>
            <p:nvPr/>
          </p:nvSpPr>
          <p:spPr>
            <a:xfrm>
              <a:off x="1873562" y="1846483"/>
              <a:ext cx="3174784" cy="3174784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矩形 2"/>
            <p:cNvSpPr/>
            <p:nvPr/>
          </p:nvSpPr>
          <p:spPr>
            <a:xfrm>
              <a:off x="1873562" y="1895168"/>
              <a:ext cx="3175820" cy="306766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7505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02</a:t>
              </a:r>
              <a:endParaRPr lang="zh-CN" altLang="en-US" sz="1750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6357552" y="2752229"/>
            <a:ext cx="6156055" cy="1930132"/>
            <a:chOff x="5994179" y="2609666"/>
            <a:chExt cx="5837172" cy="1830152"/>
          </a:xfrm>
        </p:grpSpPr>
        <p:sp>
          <p:nvSpPr>
            <p:cNvPr id="9" name="矩形 8"/>
            <p:cNvSpPr/>
            <p:nvPr/>
          </p:nvSpPr>
          <p:spPr>
            <a:xfrm>
              <a:off x="5994179" y="2609666"/>
              <a:ext cx="5837172" cy="6634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lvl="1"/>
              <a:r>
                <a:rPr lang="en-US" altLang="zh-CN" sz="4000" spc="300" dirty="0" err="1">
                  <a:solidFill>
                    <a:schemeClr val="accent1"/>
                  </a:solidFill>
                  <a:latin typeface="Times New Roman" panose="02020603050405020304" pitchFamily="18" charset="0"/>
                  <a:ea typeface="方正尚酷简体" panose="03000509000000000000" pitchFamily="65" charset="-122"/>
                  <a:cs typeface="Times New Roman" panose="02020603050405020304" pitchFamily="18" charset="0"/>
                </a:rPr>
                <a:t>Đặc</a:t>
              </a:r>
              <a:r>
                <a:rPr lang="en-US" altLang="zh-CN" sz="4000" spc="300" dirty="0">
                  <a:solidFill>
                    <a:schemeClr val="accent1"/>
                  </a:solidFill>
                  <a:latin typeface="Times New Roman" panose="02020603050405020304" pitchFamily="18" charset="0"/>
                  <a:ea typeface="方正尚酷简体" panose="03000509000000000000" pitchFamily="65" charset="-122"/>
                  <a:cs typeface="Times New Roman" panose="02020603050405020304" pitchFamily="18" charset="0"/>
                </a:rPr>
                <a:t> </a:t>
              </a:r>
              <a:r>
                <a:rPr lang="en-US" altLang="zh-CN" sz="4000" spc="300" dirty="0" err="1">
                  <a:solidFill>
                    <a:schemeClr val="accent1"/>
                  </a:solidFill>
                  <a:latin typeface="Times New Roman" panose="02020603050405020304" pitchFamily="18" charset="0"/>
                  <a:ea typeface="方正尚酷简体" panose="03000509000000000000" pitchFamily="65" charset="-122"/>
                  <a:cs typeface="Times New Roman" panose="02020603050405020304" pitchFamily="18" charset="0"/>
                </a:rPr>
                <a:t>tả</a:t>
              </a:r>
              <a:r>
                <a:rPr lang="en-US" altLang="zh-CN" sz="4000" spc="300" dirty="0">
                  <a:solidFill>
                    <a:schemeClr val="accent1"/>
                  </a:solidFill>
                  <a:latin typeface="Times New Roman" panose="02020603050405020304" pitchFamily="18" charset="0"/>
                  <a:ea typeface="方正尚酷简体" panose="03000509000000000000" pitchFamily="65" charset="-122"/>
                  <a:cs typeface="Times New Roman" panose="02020603050405020304" pitchFamily="18" charset="0"/>
                </a:rPr>
                <a:t> </a:t>
              </a:r>
              <a:r>
                <a:rPr lang="en-US" altLang="zh-CN" sz="4000" spc="300" dirty="0" err="1">
                  <a:solidFill>
                    <a:schemeClr val="accent1"/>
                  </a:solidFill>
                  <a:latin typeface="Times New Roman" panose="02020603050405020304" pitchFamily="18" charset="0"/>
                  <a:ea typeface="方正尚酷简体" panose="03000509000000000000" pitchFamily="65" charset="-122"/>
                  <a:cs typeface="Times New Roman" panose="02020603050405020304" pitchFamily="18" charset="0"/>
                </a:rPr>
                <a:t>yêu</a:t>
              </a:r>
              <a:r>
                <a:rPr lang="en-US" altLang="zh-CN" sz="4000" spc="300" dirty="0">
                  <a:solidFill>
                    <a:schemeClr val="accent1"/>
                  </a:solidFill>
                  <a:latin typeface="Times New Roman" panose="02020603050405020304" pitchFamily="18" charset="0"/>
                  <a:ea typeface="方正尚酷简体" panose="03000509000000000000" pitchFamily="65" charset="-122"/>
                  <a:cs typeface="Times New Roman" panose="02020603050405020304" pitchFamily="18" charset="0"/>
                </a:rPr>
                <a:t> </a:t>
              </a:r>
              <a:r>
                <a:rPr lang="en-US" altLang="zh-CN" sz="4000" spc="300" dirty="0" err="1">
                  <a:solidFill>
                    <a:schemeClr val="accent1"/>
                  </a:solidFill>
                  <a:latin typeface="Times New Roman" panose="02020603050405020304" pitchFamily="18" charset="0"/>
                  <a:ea typeface="方正尚酷简体" panose="03000509000000000000" pitchFamily="65" charset="-122"/>
                  <a:cs typeface="Times New Roman" panose="02020603050405020304" pitchFamily="18" charset="0"/>
                </a:rPr>
                <a:t>cầu</a:t>
              </a:r>
              <a:r>
                <a:rPr lang="en-US" altLang="zh-CN" sz="4000" spc="300" dirty="0">
                  <a:solidFill>
                    <a:schemeClr val="accent1"/>
                  </a:solidFill>
                  <a:latin typeface="Times New Roman" panose="02020603050405020304" pitchFamily="18" charset="0"/>
                  <a:ea typeface="方正尚酷简体" panose="03000509000000000000" pitchFamily="65" charset="-122"/>
                  <a:cs typeface="Times New Roman" panose="02020603050405020304" pitchFamily="18" charset="0"/>
                </a:rPr>
                <a:t> </a:t>
              </a:r>
              <a:r>
                <a:rPr lang="en-US" altLang="zh-CN" sz="4000" spc="300" dirty="0" err="1">
                  <a:solidFill>
                    <a:schemeClr val="accent1"/>
                  </a:solidFill>
                  <a:latin typeface="Times New Roman" panose="02020603050405020304" pitchFamily="18" charset="0"/>
                  <a:ea typeface="方正尚酷简体" panose="03000509000000000000" pitchFamily="65" charset="-122"/>
                  <a:cs typeface="Times New Roman" panose="02020603050405020304" pitchFamily="18" charset="0"/>
                </a:rPr>
                <a:t>bài</a:t>
              </a:r>
              <a:r>
                <a:rPr lang="en-US" altLang="zh-CN" sz="4000" spc="300" dirty="0">
                  <a:solidFill>
                    <a:schemeClr val="accent1"/>
                  </a:solidFill>
                  <a:latin typeface="Times New Roman" panose="02020603050405020304" pitchFamily="18" charset="0"/>
                  <a:ea typeface="方正尚酷简体" panose="03000509000000000000" pitchFamily="65" charset="-122"/>
                  <a:cs typeface="Times New Roman" panose="02020603050405020304" pitchFamily="18" charset="0"/>
                </a:rPr>
                <a:t> </a:t>
              </a:r>
              <a:r>
                <a:rPr lang="en-US" altLang="zh-CN" sz="4000" spc="300" dirty="0" err="1">
                  <a:solidFill>
                    <a:schemeClr val="accent1"/>
                  </a:solidFill>
                  <a:latin typeface="Times New Roman" panose="02020603050405020304" pitchFamily="18" charset="0"/>
                  <a:ea typeface="方正尚酷简体" panose="03000509000000000000" pitchFamily="65" charset="-122"/>
                  <a:cs typeface="Times New Roman" panose="02020603050405020304" pitchFamily="18" charset="0"/>
                </a:rPr>
                <a:t>toán</a:t>
              </a:r>
              <a:r>
                <a:rPr lang="en-US" altLang="zh-CN" sz="4000" spc="300" dirty="0">
                  <a:solidFill>
                    <a:schemeClr val="accent1"/>
                  </a:solidFill>
                  <a:latin typeface="Times New Roman" panose="02020603050405020304" pitchFamily="18" charset="0"/>
                  <a:ea typeface="方正尚酷简体" panose="03000509000000000000" pitchFamily="65" charset="-122"/>
                  <a:cs typeface="Times New Roman" panose="02020603050405020304" pitchFamily="18" charset="0"/>
                </a:rPr>
                <a:t> </a:t>
              </a:r>
              <a:endParaRPr lang="zh-CN" altLang="en-US" sz="4400" spc="300" dirty="0">
                <a:solidFill>
                  <a:schemeClr val="accent1"/>
                </a:solidFill>
                <a:latin typeface="Times New Roman" panose="02020603050405020304" pitchFamily="18" charset="0"/>
                <a:ea typeface="方正尚酷简体" panose="03000509000000000000" pitchFamily="65" charset="-122"/>
                <a:cs typeface="Times New Roman" panose="02020603050405020304" pitchFamily="18" charset="0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5994179" y="3565558"/>
              <a:ext cx="5653421" cy="8742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endPara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>
                <a:lnSpc>
                  <a:spcPct val="150000"/>
                </a:lnSpc>
              </a:pPr>
              <a:r>
                <a:rPr lang="en-US" sz="1200" b="1" dirty="0"/>
                <a:t> </a:t>
              </a:r>
            </a:p>
            <a:p>
              <a:pPr>
                <a:lnSpc>
                  <a:spcPct val="150000"/>
                </a:lnSpc>
              </a:pPr>
              <a:endParaRPr lang="zh-CN" altLang="en-US" sz="1200" b="1" dirty="0"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8" name="Text Box 7"/>
          <p:cNvSpPr txBox="1"/>
          <p:nvPr/>
        </p:nvSpPr>
        <p:spPr>
          <a:xfrm>
            <a:off x="6645275" y="3616325"/>
            <a:ext cx="5247640" cy="8788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2.1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Các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tác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nhân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và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Usecase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cần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thiết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của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hệ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thống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2.2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Biểu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đồ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Usecase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tổng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quan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pull dir="r"/>
      </p:transition>
    </mc:Choice>
    <mc:Fallback xmlns="">
      <p:transition spd="slow">
        <p:pull dir="r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4865519" y="1615976"/>
            <a:ext cx="6823081" cy="4579313"/>
            <a:chOff x="4757450" y="2392495"/>
            <a:chExt cx="5573082" cy="3869948"/>
          </a:xfrm>
        </p:grpSpPr>
        <p:sp>
          <p:nvSpPr>
            <p:cNvPr id="13" name="矩形 12"/>
            <p:cNvSpPr/>
            <p:nvPr/>
          </p:nvSpPr>
          <p:spPr>
            <a:xfrm>
              <a:off x="7433772" y="2392495"/>
              <a:ext cx="306046" cy="386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glow" dir="t">
                <a:rot lat="0" lon="0" rev="14100000"/>
              </a:lightRig>
            </a:scene3d>
            <a:sp3d prstMaterial="softEdge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2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2" name="组合 1"/>
            <p:cNvGrpSpPr/>
            <p:nvPr/>
          </p:nvGrpSpPr>
          <p:grpSpPr>
            <a:xfrm>
              <a:off x="4757450" y="3004686"/>
              <a:ext cx="5573082" cy="3257757"/>
              <a:chOff x="4757450" y="3004686"/>
              <a:chExt cx="5573082" cy="3257757"/>
            </a:xfrm>
          </p:grpSpPr>
          <p:sp>
            <p:nvSpPr>
              <p:cNvPr id="8" name="椭圆 7"/>
              <p:cNvSpPr/>
              <p:nvPr/>
            </p:nvSpPr>
            <p:spPr>
              <a:xfrm>
                <a:off x="8462859" y="5942828"/>
                <a:ext cx="319615" cy="319615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glow" dir="t">
                  <a:rot lat="0" lon="0" rev="14100000"/>
                </a:lightRig>
              </a:scene3d>
              <a:sp3d prstMaterial="softEdg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2000" dirty="0">
                  <a:solidFill>
                    <a:srgbClr val="FFFF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" name="椭圆 8"/>
              <p:cNvSpPr/>
              <p:nvPr/>
            </p:nvSpPr>
            <p:spPr>
              <a:xfrm>
                <a:off x="10010917" y="5942828"/>
                <a:ext cx="319615" cy="319615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glow" dir="t">
                  <a:rot lat="0" lon="0" rev="14100000"/>
                </a:lightRig>
              </a:scene3d>
              <a:sp3d prstMaterial="softEdg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2000" dirty="0">
                  <a:solidFill>
                    <a:srgbClr val="FFFF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" name="KSO_Shape"/>
              <p:cNvSpPr/>
              <p:nvPr/>
            </p:nvSpPr>
            <p:spPr bwMode="auto">
              <a:xfrm flipH="1">
                <a:off x="4757450" y="3334089"/>
                <a:ext cx="2334040" cy="2178437"/>
              </a:xfrm>
              <a:custGeom>
                <a:avLst/>
                <a:gdLst>
                  <a:gd name="T0" fmla="*/ 1516226 w 900113"/>
                  <a:gd name="T1" fmla="*/ 397797 h 839788"/>
                  <a:gd name="T2" fmla="*/ 1842604 w 900113"/>
                  <a:gd name="T3" fmla="*/ 646339 h 839788"/>
                  <a:gd name="T4" fmla="*/ 1880522 w 900113"/>
                  <a:gd name="T5" fmla="*/ 670376 h 839788"/>
                  <a:gd name="T6" fmla="*/ 1904041 w 900113"/>
                  <a:gd name="T7" fmla="*/ 714123 h 839788"/>
                  <a:gd name="T8" fmla="*/ 1898761 w 900113"/>
                  <a:gd name="T9" fmla="*/ 762199 h 839788"/>
                  <a:gd name="T10" fmla="*/ 1868522 w 900113"/>
                  <a:gd name="T11" fmla="*/ 799694 h 839788"/>
                  <a:gd name="T12" fmla="*/ 1829165 w 900113"/>
                  <a:gd name="T13" fmla="*/ 814117 h 839788"/>
                  <a:gd name="T14" fmla="*/ 1428871 w 900113"/>
                  <a:gd name="T15" fmla="*/ 808349 h 839788"/>
                  <a:gd name="T16" fmla="*/ 1394793 w 900113"/>
                  <a:gd name="T17" fmla="*/ 789119 h 839788"/>
                  <a:gd name="T18" fmla="*/ 1371273 w 900113"/>
                  <a:gd name="T19" fmla="*/ 752102 h 839788"/>
                  <a:gd name="T20" fmla="*/ 1367434 w 900113"/>
                  <a:gd name="T21" fmla="*/ 581921 h 839788"/>
                  <a:gd name="T22" fmla="*/ 1360715 w 900113"/>
                  <a:gd name="T23" fmla="*/ 1029489 h 839788"/>
                  <a:gd name="T24" fmla="*/ 1375593 w 900113"/>
                  <a:gd name="T25" fmla="*/ 1084293 h 839788"/>
                  <a:gd name="T26" fmla="*/ 1367434 w 900113"/>
                  <a:gd name="T27" fmla="*/ 1141021 h 839788"/>
                  <a:gd name="T28" fmla="*/ 1225362 w 900113"/>
                  <a:gd name="T29" fmla="*/ 1734733 h 839788"/>
                  <a:gd name="T30" fmla="*/ 1185045 w 900113"/>
                  <a:gd name="T31" fmla="*/ 1768386 h 839788"/>
                  <a:gd name="T32" fmla="*/ 1129369 w 900113"/>
                  <a:gd name="T33" fmla="*/ 1777519 h 839788"/>
                  <a:gd name="T34" fmla="*/ 1073693 w 900113"/>
                  <a:gd name="T35" fmla="*/ 1754444 h 839788"/>
                  <a:gd name="T36" fmla="*/ 1039614 w 900113"/>
                  <a:gd name="T37" fmla="*/ 1704446 h 839788"/>
                  <a:gd name="T38" fmla="*/ 1037214 w 900113"/>
                  <a:gd name="T39" fmla="*/ 1653009 h 839788"/>
                  <a:gd name="T40" fmla="*/ 666199 w 900113"/>
                  <a:gd name="T41" fmla="*/ 1195825 h 839788"/>
                  <a:gd name="T42" fmla="*/ 626362 w 900113"/>
                  <a:gd name="T43" fmla="*/ 1217939 h 839788"/>
                  <a:gd name="T44" fmla="*/ 545727 w 900113"/>
                  <a:gd name="T45" fmla="*/ 1229476 h 839788"/>
                  <a:gd name="T46" fmla="*/ 63837 w 900113"/>
                  <a:gd name="T47" fmla="*/ 1221303 h 839788"/>
                  <a:gd name="T48" fmla="*/ 22078 w 900113"/>
                  <a:gd name="T49" fmla="*/ 1189094 h 839788"/>
                  <a:gd name="T50" fmla="*/ 961 w 900113"/>
                  <a:gd name="T51" fmla="*/ 1137174 h 839788"/>
                  <a:gd name="T52" fmla="*/ 11039 w 900113"/>
                  <a:gd name="T53" fmla="*/ 1077562 h 839788"/>
                  <a:gd name="T54" fmla="*/ 52317 w 900113"/>
                  <a:gd name="T55" fmla="*/ 1033817 h 839788"/>
                  <a:gd name="T56" fmla="*/ 101274 w 900113"/>
                  <a:gd name="T57" fmla="*/ 1019875 h 839788"/>
                  <a:gd name="T58" fmla="*/ 637401 w 900113"/>
                  <a:gd name="T59" fmla="*/ 672781 h 839788"/>
                  <a:gd name="T60" fmla="*/ 589883 w 900113"/>
                  <a:gd name="T61" fmla="*/ 695376 h 839788"/>
                  <a:gd name="T62" fmla="*/ 541407 w 900113"/>
                  <a:gd name="T63" fmla="*/ 686240 h 839788"/>
                  <a:gd name="T64" fmla="*/ 508288 w 900113"/>
                  <a:gd name="T65" fmla="*/ 653550 h 839788"/>
                  <a:gd name="T66" fmla="*/ 499170 w 900113"/>
                  <a:gd name="T67" fmla="*/ 605477 h 839788"/>
                  <a:gd name="T68" fmla="*/ 519807 w 900113"/>
                  <a:gd name="T69" fmla="*/ 558846 h 839788"/>
                  <a:gd name="T70" fmla="*/ 826029 w 900113"/>
                  <a:gd name="T71" fmla="*/ 217039 h 839788"/>
                  <a:gd name="T72" fmla="*/ 1503745 w 900113"/>
                  <a:gd name="T73" fmla="*/ 0 h 839788"/>
                  <a:gd name="T74" fmla="*/ 1552221 w 900113"/>
                  <a:gd name="T75" fmla="*/ 7203 h 839788"/>
                  <a:gd name="T76" fmla="*/ 1594939 w 900113"/>
                  <a:gd name="T77" fmla="*/ 27848 h 839788"/>
                  <a:gd name="T78" fmla="*/ 1629017 w 900113"/>
                  <a:gd name="T79" fmla="*/ 59059 h 839788"/>
                  <a:gd name="T80" fmla="*/ 1653976 w 900113"/>
                  <a:gd name="T81" fmla="*/ 99870 h 839788"/>
                  <a:gd name="T82" fmla="*/ 1665495 w 900113"/>
                  <a:gd name="T83" fmla="*/ 145966 h 839788"/>
                  <a:gd name="T84" fmla="*/ 1663576 w 900113"/>
                  <a:gd name="T85" fmla="*/ 195902 h 839788"/>
                  <a:gd name="T86" fmla="*/ 1647256 w 900113"/>
                  <a:gd name="T87" fmla="*/ 240556 h 839788"/>
                  <a:gd name="T88" fmla="*/ 1618458 w 900113"/>
                  <a:gd name="T89" fmla="*/ 278008 h 839788"/>
                  <a:gd name="T90" fmla="*/ 1581019 w 900113"/>
                  <a:gd name="T91" fmla="*/ 306338 h 839788"/>
                  <a:gd name="T92" fmla="*/ 1536382 w 900113"/>
                  <a:gd name="T93" fmla="*/ 323142 h 839788"/>
                  <a:gd name="T94" fmla="*/ 1486945 w 900113"/>
                  <a:gd name="T95" fmla="*/ 325064 h 839788"/>
                  <a:gd name="T96" fmla="*/ 1440389 w 900113"/>
                  <a:gd name="T97" fmla="*/ 313541 h 839788"/>
                  <a:gd name="T98" fmla="*/ 1399591 w 900113"/>
                  <a:gd name="T99" fmla="*/ 288572 h 839788"/>
                  <a:gd name="T100" fmla="*/ 1368393 w 900113"/>
                  <a:gd name="T101" fmla="*/ 254481 h 839788"/>
                  <a:gd name="T102" fmla="*/ 1348234 w 900113"/>
                  <a:gd name="T103" fmla="*/ 211748 h 839788"/>
                  <a:gd name="T104" fmla="*/ 1340554 w 900113"/>
                  <a:gd name="T105" fmla="*/ 163251 h 839788"/>
                  <a:gd name="T106" fmla="*/ 1348234 w 900113"/>
                  <a:gd name="T107" fmla="*/ 114276 h 839788"/>
                  <a:gd name="T108" fmla="*/ 1368393 w 900113"/>
                  <a:gd name="T109" fmla="*/ 71542 h 839788"/>
                  <a:gd name="T110" fmla="*/ 1399591 w 900113"/>
                  <a:gd name="T111" fmla="*/ 37451 h 839788"/>
                  <a:gd name="T112" fmla="*/ 1440389 w 900113"/>
                  <a:gd name="T113" fmla="*/ 12483 h 839788"/>
                  <a:gd name="T114" fmla="*/ 1486945 w 900113"/>
                  <a:gd name="T115" fmla="*/ 959 h 839788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</a:gdLst>
                <a:ahLst/>
                <a:cxnLst>
                  <a:cxn ang="T116">
                    <a:pos x="T0" y="T1"/>
                  </a:cxn>
                  <a:cxn ang="T117">
                    <a:pos x="T2" y="T3"/>
                  </a:cxn>
                  <a:cxn ang="T118">
                    <a:pos x="T4" y="T5"/>
                  </a:cxn>
                  <a:cxn ang="T119">
                    <a:pos x="T6" y="T7"/>
                  </a:cxn>
                  <a:cxn ang="T120">
                    <a:pos x="T8" y="T9"/>
                  </a:cxn>
                  <a:cxn ang="T121">
                    <a:pos x="T10" y="T11"/>
                  </a:cxn>
                  <a:cxn ang="T122">
                    <a:pos x="T12" y="T13"/>
                  </a:cxn>
                  <a:cxn ang="T123">
                    <a:pos x="T14" y="T15"/>
                  </a:cxn>
                  <a:cxn ang="T124">
                    <a:pos x="T16" y="T17"/>
                  </a:cxn>
                  <a:cxn ang="T125">
                    <a:pos x="T18" y="T19"/>
                  </a:cxn>
                  <a:cxn ang="T126">
                    <a:pos x="T20" y="T21"/>
                  </a:cxn>
                  <a:cxn ang="T127">
                    <a:pos x="T22" y="T23"/>
                  </a:cxn>
                  <a:cxn ang="T128">
                    <a:pos x="T24" y="T25"/>
                  </a:cxn>
                  <a:cxn ang="T129">
                    <a:pos x="T26" y="T27"/>
                  </a:cxn>
                  <a:cxn ang="T130">
                    <a:pos x="T28" y="T29"/>
                  </a:cxn>
                  <a:cxn ang="T131">
                    <a:pos x="T30" y="T31"/>
                  </a:cxn>
                  <a:cxn ang="T132">
                    <a:pos x="T32" y="T33"/>
                  </a:cxn>
                  <a:cxn ang="T133">
                    <a:pos x="T34" y="T35"/>
                  </a:cxn>
                  <a:cxn ang="T134">
                    <a:pos x="T36" y="T37"/>
                  </a:cxn>
                  <a:cxn ang="T135">
                    <a:pos x="T38" y="T39"/>
                  </a:cxn>
                  <a:cxn ang="T136">
                    <a:pos x="T40" y="T41"/>
                  </a:cxn>
                  <a:cxn ang="T137">
                    <a:pos x="T42" y="T43"/>
                  </a:cxn>
                  <a:cxn ang="T138">
                    <a:pos x="T44" y="T45"/>
                  </a:cxn>
                  <a:cxn ang="T139">
                    <a:pos x="T46" y="T47"/>
                  </a:cxn>
                  <a:cxn ang="T140">
                    <a:pos x="T48" y="T49"/>
                  </a:cxn>
                  <a:cxn ang="T141">
                    <a:pos x="T50" y="T51"/>
                  </a:cxn>
                  <a:cxn ang="T142">
                    <a:pos x="T52" y="T53"/>
                  </a:cxn>
                  <a:cxn ang="T143">
                    <a:pos x="T54" y="T55"/>
                  </a:cxn>
                  <a:cxn ang="T144">
                    <a:pos x="T56" y="T57"/>
                  </a:cxn>
                  <a:cxn ang="T145">
                    <a:pos x="T58" y="T59"/>
                  </a:cxn>
                  <a:cxn ang="T146">
                    <a:pos x="T60" y="T61"/>
                  </a:cxn>
                  <a:cxn ang="T147">
                    <a:pos x="T62" y="T63"/>
                  </a:cxn>
                  <a:cxn ang="T148">
                    <a:pos x="T64" y="T65"/>
                  </a:cxn>
                  <a:cxn ang="T149">
                    <a:pos x="T66" y="T67"/>
                  </a:cxn>
                  <a:cxn ang="T150">
                    <a:pos x="T68" y="T69"/>
                  </a:cxn>
                  <a:cxn ang="T151">
                    <a:pos x="T70" y="T71"/>
                  </a:cxn>
                  <a:cxn ang="T152">
                    <a:pos x="T72" y="T73"/>
                  </a:cxn>
                  <a:cxn ang="T153">
                    <a:pos x="T74" y="T75"/>
                  </a:cxn>
                  <a:cxn ang="T154">
                    <a:pos x="T76" y="T77"/>
                  </a:cxn>
                  <a:cxn ang="T155">
                    <a:pos x="T78" y="T79"/>
                  </a:cxn>
                  <a:cxn ang="T156">
                    <a:pos x="T80" y="T81"/>
                  </a:cxn>
                  <a:cxn ang="T157">
                    <a:pos x="T82" y="T83"/>
                  </a:cxn>
                  <a:cxn ang="T158">
                    <a:pos x="T84" y="T85"/>
                  </a:cxn>
                  <a:cxn ang="T159">
                    <a:pos x="T86" y="T87"/>
                  </a:cxn>
                  <a:cxn ang="T160">
                    <a:pos x="T88" y="T89"/>
                  </a:cxn>
                  <a:cxn ang="T161">
                    <a:pos x="T90" y="T91"/>
                  </a:cxn>
                  <a:cxn ang="T162">
                    <a:pos x="T92" y="T93"/>
                  </a:cxn>
                  <a:cxn ang="T163">
                    <a:pos x="T94" y="T95"/>
                  </a:cxn>
                  <a:cxn ang="T164">
                    <a:pos x="T96" y="T97"/>
                  </a:cxn>
                  <a:cxn ang="T165">
                    <a:pos x="T98" y="T99"/>
                  </a:cxn>
                  <a:cxn ang="T166">
                    <a:pos x="T100" y="T101"/>
                  </a:cxn>
                  <a:cxn ang="T167">
                    <a:pos x="T102" y="T103"/>
                  </a:cxn>
                  <a:cxn ang="T168">
                    <a:pos x="T104" y="T105"/>
                  </a:cxn>
                  <a:cxn ang="T169">
                    <a:pos x="T106" y="T107"/>
                  </a:cxn>
                  <a:cxn ang="T170">
                    <a:pos x="T108" y="T109"/>
                  </a:cxn>
                  <a:cxn ang="T171">
                    <a:pos x="T110" y="T111"/>
                  </a:cxn>
                  <a:cxn ang="T172">
                    <a:pos x="T112" y="T113"/>
                  </a:cxn>
                  <a:cxn ang="T173">
                    <a:pos x="T114" y="T115"/>
                  </a:cxn>
                </a:cxnLst>
                <a:rect l="0" t="0" r="r" b="b"/>
                <a:pathLst>
                  <a:path w="900113" h="839788">
                    <a:moveTo>
                      <a:pt x="407081" y="98425"/>
                    </a:moveTo>
                    <a:lnTo>
                      <a:pt x="593726" y="98425"/>
                    </a:lnTo>
                    <a:lnTo>
                      <a:pt x="613002" y="112276"/>
                    </a:lnTo>
                    <a:lnTo>
                      <a:pt x="655865" y="143157"/>
                    </a:lnTo>
                    <a:lnTo>
                      <a:pt x="700542" y="175627"/>
                    </a:lnTo>
                    <a:lnTo>
                      <a:pt x="716417" y="187888"/>
                    </a:lnTo>
                    <a:lnTo>
                      <a:pt x="721633" y="191748"/>
                    </a:lnTo>
                    <a:lnTo>
                      <a:pt x="724581" y="194246"/>
                    </a:lnTo>
                    <a:lnTo>
                      <a:pt x="724581" y="304145"/>
                    </a:lnTo>
                    <a:lnTo>
                      <a:pt x="864054" y="304145"/>
                    </a:lnTo>
                    <a:lnTo>
                      <a:pt x="867456" y="304599"/>
                    </a:lnTo>
                    <a:lnTo>
                      <a:pt x="870631" y="305280"/>
                    </a:lnTo>
                    <a:lnTo>
                      <a:pt x="874033" y="306643"/>
                    </a:lnTo>
                    <a:lnTo>
                      <a:pt x="877208" y="308005"/>
                    </a:lnTo>
                    <a:lnTo>
                      <a:pt x="880156" y="309821"/>
                    </a:lnTo>
                    <a:lnTo>
                      <a:pt x="883104" y="311865"/>
                    </a:lnTo>
                    <a:lnTo>
                      <a:pt x="885826" y="314136"/>
                    </a:lnTo>
                    <a:lnTo>
                      <a:pt x="888547" y="316633"/>
                    </a:lnTo>
                    <a:lnTo>
                      <a:pt x="891495" y="319585"/>
                    </a:lnTo>
                    <a:lnTo>
                      <a:pt x="893536" y="322764"/>
                    </a:lnTo>
                    <a:lnTo>
                      <a:pt x="895578" y="326397"/>
                    </a:lnTo>
                    <a:lnTo>
                      <a:pt x="897392" y="329803"/>
                    </a:lnTo>
                    <a:lnTo>
                      <a:pt x="898526" y="333436"/>
                    </a:lnTo>
                    <a:lnTo>
                      <a:pt x="899660" y="337296"/>
                    </a:lnTo>
                    <a:lnTo>
                      <a:pt x="900113" y="340929"/>
                    </a:lnTo>
                    <a:lnTo>
                      <a:pt x="900113" y="345016"/>
                    </a:lnTo>
                    <a:lnTo>
                      <a:pt x="900113" y="348876"/>
                    </a:lnTo>
                    <a:lnTo>
                      <a:pt x="899433" y="352509"/>
                    </a:lnTo>
                    <a:lnTo>
                      <a:pt x="898526" y="356142"/>
                    </a:lnTo>
                    <a:lnTo>
                      <a:pt x="897165" y="360003"/>
                    </a:lnTo>
                    <a:lnTo>
                      <a:pt x="895578" y="363408"/>
                    </a:lnTo>
                    <a:lnTo>
                      <a:pt x="893536" y="367042"/>
                    </a:lnTo>
                    <a:lnTo>
                      <a:pt x="891042" y="369993"/>
                    </a:lnTo>
                    <a:lnTo>
                      <a:pt x="888320" y="373172"/>
                    </a:lnTo>
                    <a:lnTo>
                      <a:pt x="885599" y="375443"/>
                    </a:lnTo>
                    <a:lnTo>
                      <a:pt x="882877" y="377713"/>
                    </a:lnTo>
                    <a:lnTo>
                      <a:pt x="879929" y="379530"/>
                    </a:lnTo>
                    <a:lnTo>
                      <a:pt x="876981" y="381119"/>
                    </a:lnTo>
                    <a:lnTo>
                      <a:pt x="874033" y="382482"/>
                    </a:lnTo>
                    <a:lnTo>
                      <a:pt x="870631" y="383390"/>
                    </a:lnTo>
                    <a:lnTo>
                      <a:pt x="867456" y="384298"/>
                    </a:lnTo>
                    <a:lnTo>
                      <a:pt x="864281" y="384525"/>
                    </a:lnTo>
                    <a:lnTo>
                      <a:pt x="695552" y="384525"/>
                    </a:lnTo>
                    <a:lnTo>
                      <a:pt x="690790" y="384525"/>
                    </a:lnTo>
                    <a:lnTo>
                      <a:pt x="686481" y="383844"/>
                    </a:lnTo>
                    <a:lnTo>
                      <a:pt x="682172" y="383390"/>
                    </a:lnTo>
                    <a:lnTo>
                      <a:pt x="678543" y="382709"/>
                    </a:lnTo>
                    <a:lnTo>
                      <a:pt x="675142" y="381801"/>
                    </a:lnTo>
                    <a:lnTo>
                      <a:pt x="671740" y="380438"/>
                    </a:lnTo>
                    <a:lnTo>
                      <a:pt x="668792" y="379303"/>
                    </a:lnTo>
                    <a:lnTo>
                      <a:pt x="666070" y="377713"/>
                    </a:lnTo>
                    <a:lnTo>
                      <a:pt x="663576" y="376124"/>
                    </a:lnTo>
                    <a:lnTo>
                      <a:pt x="661308" y="374535"/>
                    </a:lnTo>
                    <a:lnTo>
                      <a:pt x="659040" y="372718"/>
                    </a:lnTo>
                    <a:lnTo>
                      <a:pt x="657226" y="370902"/>
                    </a:lnTo>
                    <a:lnTo>
                      <a:pt x="655638" y="369085"/>
                    </a:lnTo>
                    <a:lnTo>
                      <a:pt x="653824" y="367042"/>
                    </a:lnTo>
                    <a:lnTo>
                      <a:pt x="651329" y="362954"/>
                    </a:lnTo>
                    <a:lnTo>
                      <a:pt x="649288" y="359321"/>
                    </a:lnTo>
                    <a:lnTo>
                      <a:pt x="647927" y="355234"/>
                    </a:lnTo>
                    <a:lnTo>
                      <a:pt x="646793" y="351828"/>
                    </a:lnTo>
                    <a:lnTo>
                      <a:pt x="646340" y="348422"/>
                    </a:lnTo>
                    <a:lnTo>
                      <a:pt x="645886" y="345698"/>
                    </a:lnTo>
                    <a:lnTo>
                      <a:pt x="645660" y="343881"/>
                    </a:lnTo>
                    <a:lnTo>
                      <a:pt x="645660" y="341837"/>
                    </a:lnTo>
                    <a:lnTo>
                      <a:pt x="646113" y="274854"/>
                    </a:lnTo>
                    <a:lnTo>
                      <a:pt x="547008" y="387931"/>
                    </a:lnTo>
                    <a:lnTo>
                      <a:pt x="636588" y="477849"/>
                    </a:lnTo>
                    <a:lnTo>
                      <a:pt x="637722" y="478757"/>
                    </a:lnTo>
                    <a:lnTo>
                      <a:pt x="639990" y="481482"/>
                    </a:lnTo>
                    <a:lnTo>
                      <a:pt x="641351" y="483752"/>
                    </a:lnTo>
                    <a:lnTo>
                      <a:pt x="642938" y="486250"/>
                    </a:lnTo>
                    <a:lnTo>
                      <a:pt x="644299" y="489429"/>
                    </a:lnTo>
                    <a:lnTo>
                      <a:pt x="646113" y="493062"/>
                    </a:lnTo>
                    <a:lnTo>
                      <a:pt x="647474" y="497149"/>
                    </a:lnTo>
                    <a:lnTo>
                      <a:pt x="648608" y="501690"/>
                    </a:lnTo>
                    <a:lnTo>
                      <a:pt x="649288" y="506686"/>
                    </a:lnTo>
                    <a:lnTo>
                      <a:pt x="649968" y="512135"/>
                    </a:lnTo>
                    <a:lnTo>
                      <a:pt x="649968" y="518266"/>
                    </a:lnTo>
                    <a:lnTo>
                      <a:pt x="649061" y="524624"/>
                    </a:lnTo>
                    <a:lnTo>
                      <a:pt x="648608" y="528030"/>
                    </a:lnTo>
                    <a:lnTo>
                      <a:pt x="647927" y="531663"/>
                    </a:lnTo>
                    <a:lnTo>
                      <a:pt x="647020" y="535296"/>
                    </a:lnTo>
                    <a:lnTo>
                      <a:pt x="646113" y="538929"/>
                    </a:lnTo>
                    <a:lnTo>
                      <a:pt x="587602" y="800279"/>
                    </a:lnTo>
                    <a:lnTo>
                      <a:pt x="586468" y="804366"/>
                    </a:lnTo>
                    <a:lnTo>
                      <a:pt x="585108" y="808453"/>
                    </a:lnTo>
                    <a:lnTo>
                      <a:pt x="583293" y="812086"/>
                    </a:lnTo>
                    <a:lnTo>
                      <a:pt x="581252" y="815946"/>
                    </a:lnTo>
                    <a:lnTo>
                      <a:pt x="578984" y="819352"/>
                    </a:lnTo>
                    <a:lnTo>
                      <a:pt x="576263" y="822758"/>
                    </a:lnTo>
                    <a:lnTo>
                      <a:pt x="573542" y="825710"/>
                    </a:lnTo>
                    <a:lnTo>
                      <a:pt x="570367" y="828662"/>
                    </a:lnTo>
                    <a:lnTo>
                      <a:pt x="567192" y="831160"/>
                    </a:lnTo>
                    <a:lnTo>
                      <a:pt x="563563" y="833430"/>
                    </a:lnTo>
                    <a:lnTo>
                      <a:pt x="559934" y="835247"/>
                    </a:lnTo>
                    <a:lnTo>
                      <a:pt x="555852" y="836836"/>
                    </a:lnTo>
                    <a:lnTo>
                      <a:pt x="551997" y="838199"/>
                    </a:lnTo>
                    <a:lnTo>
                      <a:pt x="547688" y="839107"/>
                    </a:lnTo>
                    <a:lnTo>
                      <a:pt x="543152" y="839561"/>
                    </a:lnTo>
                    <a:lnTo>
                      <a:pt x="538843" y="839788"/>
                    </a:lnTo>
                    <a:lnTo>
                      <a:pt x="533627" y="839561"/>
                    </a:lnTo>
                    <a:lnTo>
                      <a:pt x="528638" y="838880"/>
                    </a:lnTo>
                    <a:lnTo>
                      <a:pt x="523876" y="837745"/>
                    </a:lnTo>
                    <a:lnTo>
                      <a:pt x="519567" y="835928"/>
                    </a:lnTo>
                    <a:lnTo>
                      <a:pt x="515258" y="833884"/>
                    </a:lnTo>
                    <a:lnTo>
                      <a:pt x="510949" y="831387"/>
                    </a:lnTo>
                    <a:lnTo>
                      <a:pt x="507320" y="828662"/>
                    </a:lnTo>
                    <a:lnTo>
                      <a:pt x="503692" y="825483"/>
                    </a:lnTo>
                    <a:lnTo>
                      <a:pt x="500517" y="821850"/>
                    </a:lnTo>
                    <a:lnTo>
                      <a:pt x="497568" y="817990"/>
                    </a:lnTo>
                    <a:lnTo>
                      <a:pt x="495074" y="813903"/>
                    </a:lnTo>
                    <a:lnTo>
                      <a:pt x="493033" y="809362"/>
                    </a:lnTo>
                    <a:lnTo>
                      <a:pt x="491218" y="805047"/>
                    </a:lnTo>
                    <a:lnTo>
                      <a:pt x="490084" y="800279"/>
                    </a:lnTo>
                    <a:lnTo>
                      <a:pt x="489404" y="795284"/>
                    </a:lnTo>
                    <a:lnTo>
                      <a:pt x="489177" y="790288"/>
                    </a:lnTo>
                    <a:lnTo>
                      <a:pt x="489177" y="786882"/>
                    </a:lnTo>
                    <a:lnTo>
                      <a:pt x="489631" y="783703"/>
                    </a:lnTo>
                    <a:lnTo>
                      <a:pt x="490084" y="780752"/>
                    </a:lnTo>
                    <a:lnTo>
                      <a:pt x="490538" y="777800"/>
                    </a:lnTo>
                    <a:lnTo>
                      <a:pt x="538843" y="563225"/>
                    </a:lnTo>
                    <a:lnTo>
                      <a:pt x="420234" y="447876"/>
                    </a:lnTo>
                    <a:lnTo>
                      <a:pt x="318181" y="561635"/>
                    </a:lnTo>
                    <a:lnTo>
                      <a:pt x="317274" y="562543"/>
                    </a:lnTo>
                    <a:lnTo>
                      <a:pt x="314779" y="564814"/>
                    </a:lnTo>
                    <a:lnTo>
                      <a:pt x="312738" y="566403"/>
                    </a:lnTo>
                    <a:lnTo>
                      <a:pt x="310697" y="568220"/>
                    </a:lnTo>
                    <a:lnTo>
                      <a:pt x="307522" y="569809"/>
                    </a:lnTo>
                    <a:lnTo>
                      <a:pt x="304347" y="571853"/>
                    </a:lnTo>
                    <a:lnTo>
                      <a:pt x="300491" y="573669"/>
                    </a:lnTo>
                    <a:lnTo>
                      <a:pt x="295956" y="575259"/>
                    </a:lnTo>
                    <a:lnTo>
                      <a:pt x="291193" y="576848"/>
                    </a:lnTo>
                    <a:lnTo>
                      <a:pt x="285750" y="578438"/>
                    </a:lnTo>
                    <a:lnTo>
                      <a:pt x="279400" y="579346"/>
                    </a:lnTo>
                    <a:lnTo>
                      <a:pt x="272824" y="580027"/>
                    </a:lnTo>
                    <a:lnTo>
                      <a:pt x="265566" y="580708"/>
                    </a:lnTo>
                    <a:lnTo>
                      <a:pt x="257856" y="580708"/>
                    </a:lnTo>
                    <a:lnTo>
                      <a:pt x="50573" y="580936"/>
                    </a:lnTo>
                    <a:lnTo>
                      <a:pt x="46491" y="580936"/>
                    </a:lnTo>
                    <a:lnTo>
                      <a:pt x="42182" y="580254"/>
                    </a:lnTo>
                    <a:lnTo>
                      <a:pt x="37873" y="579573"/>
                    </a:lnTo>
                    <a:lnTo>
                      <a:pt x="34018" y="578438"/>
                    </a:lnTo>
                    <a:lnTo>
                      <a:pt x="30163" y="576848"/>
                    </a:lnTo>
                    <a:lnTo>
                      <a:pt x="26081" y="575032"/>
                    </a:lnTo>
                    <a:lnTo>
                      <a:pt x="22679" y="572761"/>
                    </a:lnTo>
                    <a:lnTo>
                      <a:pt x="19277" y="570264"/>
                    </a:lnTo>
                    <a:lnTo>
                      <a:pt x="16329" y="567993"/>
                    </a:lnTo>
                    <a:lnTo>
                      <a:pt x="13154" y="564814"/>
                    </a:lnTo>
                    <a:lnTo>
                      <a:pt x="10432" y="561635"/>
                    </a:lnTo>
                    <a:lnTo>
                      <a:pt x="7938" y="558229"/>
                    </a:lnTo>
                    <a:lnTo>
                      <a:pt x="5670" y="554369"/>
                    </a:lnTo>
                    <a:lnTo>
                      <a:pt x="4082" y="550736"/>
                    </a:lnTo>
                    <a:lnTo>
                      <a:pt x="2495" y="546422"/>
                    </a:lnTo>
                    <a:lnTo>
                      <a:pt x="1361" y="542108"/>
                    </a:lnTo>
                    <a:lnTo>
                      <a:pt x="454" y="537112"/>
                    </a:lnTo>
                    <a:lnTo>
                      <a:pt x="0" y="532117"/>
                    </a:lnTo>
                    <a:lnTo>
                      <a:pt x="227" y="527121"/>
                    </a:lnTo>
                    <a:lnTo>
                      <a:pt x="681" y="522353"/>
                    </a:lnTo>
                    <a:lnTo>
                      <a:pt x="1815" y="517812"/>
                    </a:lnTo>
                    <a:lnTo>
                      <a:pt x="3175" y="513271"/>
                    </a:lnTo>
                    <a:lnTo>
                      <a:pt x="5216" y="508956"/>
                    </a:lnTo>
                    <a:lnTo>
                      <a:pt x="7484" y="504642"/>
                    </a:lnTo>
                    <a:lnTo>
                      <a:pt x="10206" y="500782"/>
                    </a:lnTo>
                    <a:lnTo>
                      <a:pt x="13381" y="497149"/>
                    </a:lnTo>
                    <a:lnTo>
                      <a:pt x="16782" y="493970"/>
                    </a:lnTo>
                    <a:lnTo>
                      <a:pt x="20411" y="491018"/>
                    </a:lnTo>
                    <a:lnTo>
                      <a:pt x="24720" y="488294"/>
                    </a:lnTo>
                    <a:lnTo>
                      <a:pt x="29029" y="486250"/>
                    </a:lnTo>
                    <a:lnTo>
                      <a:pt x="33565" y="484206"/>
                    </a:lnTo>
                    <a:lnTo>
                      <a:pt x="38554" y="483071"/>
                    </a:lnTo>
                    <a:lnTo>
                      <a:pt x="41729" y="482617"/>
                    </a:lnTo>
                    <a:lnTo>
                      <a:pt x="44904" y="481936"/>
                    </a:lnTo>
                    <a:lnTo>
                      <a:pt x="47852" y="481709"/>
                    </a:lnTo>
                    <a:lnTo>
                      <a:pt x="50800" y="481936"/>
                    </a:lnTo>
                    <a:lnTo>
                      <a:pt x="229054" y="482390"/>
                    </a:lnTo>
                    <a:lnTo>
                      <a:pt x="492352" y="176762"/>
                    </a:lnTo>
                    <a:lnTo>
                      <a:pt x="423409" y="176308"/>
                    </a:lnTo>
                    <a:lnTo>
                      <a:pt x="304120" y="314590"/>
                    </a:lnTo>
                    <a:lnTo>
                      <a:pt x="301172" y="317769"/>
                    </a:lnTo>
                    <a:lnTo>
                      <a:pt x="298224" y="320493"/>
                    </a:lnTo>
                    <a:lnTo>
                      <a:pt x="294595" y="322991"/>
                    </a:lnTo>
                    <a:lnTo>
                      <a:pt x="290966" y="325035"/>
                    </a:lnTo>
                    <a:lnTo>
                      <a:pt x="286884" y="326624"/>
                    </a:lnTo>
                    <a:lnTo>
                      <a:pt x="283029" y="327759"/>
                    </a:lnTo>
                    <a:lnTo>
                      <a:pt x="278720" y="328441"/>
                    </a:lnTo>
                    <a:lnTo>
                      <a:pt x="274184" y="328895"/>
                    </a:lnTo>
                    <a:lnTo>
                      <a:pt x="270329" y="328441"/>
                    </a:lnTo>
                    <a:lnTo>
                      <a:pt x="266247" y="327987"/>
                    </a:lnTo>
                    <a:lnTo>
                      <a:pt x="262391" y="327078"/>
                    </a:lnTo>
                    <a:lnTo>
                      <a:pt x="258990" y="325716"/>
                    </a:lnTo>
                    <a:lnTo>
                      <a:pt x="255815" y="324126"/>
                    </a:lnTo>
                    <a:lnTo>
                      <a:pt x="252413" y="322310"/>
                    </a:lnTo>
                    <a:lnTo>
                      <a:pt x="249465" y="320039"/>
                    </a:lnTo>
                    <a:lnTo>
                      <a:pt x="246743" y="317542"/>
                    </a:lnTo>
                    <a:lnTo>
                      <a:pt x="244249" y="314817"/>
                    </a:lnTo>
                    <a:lnTo>
                      <a:pt x="241981" y="311865"/>
                    </a:lnTo>
                    <a:lnTo>
                      <a:pt x="240166" y="308686"/>
                    </a:lnTo>
                    <a:lnTo>
                      <a:pt x="238579" y="305053"/>
                    </a:lnTo>
                    <a:lnTo>
                      <a:pt x="237218" y="301647"/>
                    </a:lnTo>
                    <a:lnTo>
                      <a:pt x="236311" y="297787"/>
                    </a:lnTo>
                    <a:lnTo>
                      <a:pt x="235631" y="294154"/>
                    </a:lnTo>
                    <a:lnTo>
                      <a:pt x="235631" y="290067"/>
                    </a:lnTo>
                    <a:lnTo>
                      <a:pt x="235858" y="285980"/>
                    </a:lnTo>
                    <a:lnTo>
                      <a:pt x="236311" y="281666"/>
                    </a:lnTo>
                    <a:lnTo>
                      <a:pt x="237672" y="277578"/>
                    </a:lnTo>
                    <a:lnTo>
                      <a:pt x="239033" y="273945"/>
                    </a:lnTo>
                    <a:lnTo>
                      <a:pt x="240847" y="270312"/>
                    </a:lnTo>
                    <a:lnTo>
                      <a:pt x="243115" y="266906"/>
                    </a:lnTo>
                    <a:lnTo>
                      <a:pt x="245609" y="263955"/>
                    </a:lnTo>
                    <a:lnTo>
                      <a:pt x="248558" y="261230"/>
                    </a:lnTo>
                    <a:lnTo>
                      <a:pt x="377372" y="112503"/>
                    </a:lnTo>
                    <a:lnTo>
                      <a:pt x="380093" y="109324"/>
                    </a:lnTo>
                    <a:lnTo>
                      <a:pt x="383495" y="106599"/>
                    </a:lnTo>
                    <a:lnTo>
                      <a:pt x="386897" y="104556"/>
                    </a:lnTo>
                    <a:lnTo>
                      <a:pt x="390299" y="102512"/>
                    </a:lnTo>
                    <a:lnTo>
                      <a:pt x="394381" y="100696"/>
                    </a:lnTo>
                    <a:lnTo>
                      <a:pt x="398236" y="99560"/>
                    </a:lnTo>
                    <a:lnTo>
                      <a:pt x="402772" y="98652"/>
                    </a:lnTo>
                    <a:lnTo>
                      <a:pt x="407081" y="98425"/>
                    </a:lnTo>
                    <a:close/>
                    <a:moveTo>
                      <a:pt x="706437" y="0"/>
                    </a:moveTo>
                    <a:lnTo>
                      <a:pt x="710520" y="0"/>
                    </a:lnTo>
                    <a:lnTo>
                      <a:pt x="714375" y="0"/>
                    </a:lnTo>
                    <a:lnTo>
                      <a:pt x="718230" y="453"/>
                    </a:lnTo>
                    <a:lnTo>
                      <a:pt x="722086" y="907"/>
                    </a:lnTo>
                    <a:lnTo>
                      <a:pt x="725941" y="1361"/>
                    </a:lnTo>
                    <a:lnTo>
                      <a:pt x="729570" y="2495"/>
                    </a:lnTo>
                    <a:lnTo>
                      <a:pt x="733425" y="3402"/>
                    </a:lnTo>
                    <a:lnTo>
                      <a:pt x="736827" y="4762"/>
                    </a:lnTo>
                    <a:lnTo>
                      <a:pt x="740455" y="5896"/>
                    </a:lnTo>
                    <a:lnTo>
                      <a:pt x="743857" y="7711"/>
                    </a:lnTo>
                    <a:lnTo>
                      <a:pt x="747032" y="9298"/>
                    </a:lnTo>
                    <a:lnTo>
                      <a:pt x="750434" y="11112"/>
                    </a:lnTo>
                    <a:lnTo>
                      <a:pt x="753609" y="13153"/>
                    </a:lnTo>
                    <a:lnTo>
                      <a:pt x="756557" y="15195"/>
                    </a:lnTo>
                    <a:lnTo>
                      <a:pt x="759279" y="17689"/>
                    </a:lnTo>
                    <a:lnTo>
                      <a:pt x="762227" y="19957"/>
                    </a:lnTo>
                    <a:lnTo>
                      <a:pt x="764722" y="22679"/>
                    </a:lnTo>
                    <a:lnTo>
                      <a:pt x="767670" y="25173"/>
                    </a:lnTo>
                    <a:lnTo>
                      <a:pt x="769711" y="27895"/>
                    </a:lnTo>
                    <a:lnTo>
                      <a:pt x="771979" y="30843"/>
                    </a:lnTo>
                    <a:lnTo>
                      <a:pt x="774247" y="33791"/>
                    </a:lnTo>
                    <a:lnTo>
                      <a:pt x="776288" y="37193"/>
                    </a:lnTo>
                    <a:lnTo>
                      <a:pt x="778329" y="40368"/>
                    </a:lnTo>
                    <a:lnTo>
                      <a:pt x="779690" y="43543"/>
                    </a:lnTo>
                    <a:lnTo>
                      <a:pt x="781504" y="47171"/>
                    </a:lnTo>
                    <a:lnTo>
                      <a:pt x="782865" y="50573"/>
                    </a:lnTo>
                    <a:lnTo>
                      <a:pt x="783998" y="53975"/>
                    </a:lnTo>
                    <a:lnTo>
                      <a:pt x="784906" y="57830"/>
                    </a:lnTo>
                    <a:lnTo>
                      <a:pt x="786040" y="61459"/>
                    </a:lnTo>
                    <a:lnTo>
                      <a:pt x="786493" y="65314"/>
                    </a:lnTo>
                    <a:lnTo>
                      <a:pt x="786947" y="68943"/>
                    </a:lnTo>
                    <a:lnTo>
                      <a:pt x="787400" y="73025"/>
                    </a:lnTo>
                    <a:lnTo>
                      <a:pt x="787400" y="77107"/>
                    </a:lnTo>
                    <a:lnTo>
                      <a:pt x="787400" y="80963"/>
                    </a:lnTo>
                    <a:lnTo>
                      <a:pt x="786947" y="84818"/>
                    </a:lnTo>
                    <a:lnTo>
                      <a:pt x="786493" y="88673"/>
                    </a:lnTo>
                    <a:lnTo>
                      <a:pt x="786040" y="92529"/>
                    </a:lnTo>
                    <a:lnTo>
                      <a:pt x="784906" y="96157"/>
                    </a:lnTo>
                    <a:lnTo>
                      <a:pt x="783998" y="100013"/>
                    </a:lnTo>
                    <a:lnTo>
                      <a:pt x="782865" y="103415"/>
                    </a:lnTo>
                    <a:lnTo>
                      <a:pt x="781504" y="106817"/>
                    </a:lnTo>
                    <a:lnTo>
                      <a:pt x="779690" y="110445"/>
                    </a:lnTo>
                    <a:lnTo>
                      <a:pt x="778329" y="113620"/>
                    </a:lnTo>
                    <a:lnTo>
                      <a:pt x="776288" y="116795"/>
                    </a:lnTo>
                    <a:lnTo>
                      <a:pt x="774247" y="120197"/>
                    </a:lnTo>
                    <a:lnTo>
                      <a:pt x="772206" y="123145"/>
                    </a:lnTo>
                    <a:lnTo>
                      <a:pt x="769711" y="125867"/>
                    </a:lnTo>
                    <a:lnTo>
                      <a:pt x="767670" y="128815"/>
                    </a:lnTo>
                    <a:lnTo>
                      <a:pt x="764722" y="131309"/>
                    </a:lnTo>
                    <a:lnTo>
                      <a:pt x="762227" y="134031"/>
                    </a:lnTo>
                    <a:lnTo>
                      <a:pt x="759279" y="136299"/>
                    </a:lnTo>
                    <a:lnTo>
                      <a:pt x="756557" y="138567"/>
                    </a:lnTo>
                    <a:lnTo>
                      <a:pt x="753609" y="140835"/>
                    </a:lnTo>
                    <a:lnTo>
                      <a:pt x="750434" y="142876"/>
                    </a:lnTo>
                    <a:lnTo>
                      <a:pt x="747032" y="144690"/>
                    </a:lnTo>
                    <a:lnTo>
                      <a:pt x="743857" y="146277"/>
                    </a:lnTo>
                    <a:lnTo>
                      <a:pt x="740455" y="148092"/>
                    </a:lnTo>
                    <a:lnTo>
                      <a:pt x="736827" y="149226"/>
                    </a:lnTo>
                    <a:lnTo>
                      <a:pt x="733425" y="150586"/>
                    </a:lnTo>
                    <a:lnTo>
                      <a:pt x="729570" y="151493"/>
                    </a:lnTo>
                    <a:lnTo>
                      <a:pt x="725941" y="152627"/>
                    </a:lnTo>
                    <a:lnTo>
                      <a:pt x="722086" y="153081"/>
                    </a:lnTo>
                    <a:lnTo>
                      <a:pt x="718230" y="153535"/>
                    </a:lnTo>
                    <a:lnTo>
                      <a:pt x="714375" y="153988"/>
                    </a:lnTo>
                    <a:lnTo>
                      <a:pt x="710520" y="153988"/>
                    </a:lnTo>
                    <a:lnTo>
                      <a:pt x="706437" y="153988"/>
                    </a:lnTo>
                    <a:lnTo>
                      <a:pt x="702582" y="153535"/>
                    </a:lnTo>
                    <a:lnTo>
                      <a:pt x="698727" y="153081"/>
                    </a:lnTo>
                    <a:lnTo>
                      <a:pt x="695098" y="152627"/>
                    </a:lnTo>
                    <a:lnTo>
                      <a:pt x="691243" y="151493"/>
                    </a:lnTo>
                    <a:lnTo>
                      <a:pt x="687614" y="150586"/>
                    </a:lnTo>
                    <a:lnTo>
                      <a:pt x="683986" y="149226"/>
                    </a:lnTo>
                    <a:lnTo>
                      <a:pt x="680584" y="148092"/>
                    </a:lnTo>
                    <a:lnTo>
                      <a:pt x="677182" y="146277"/>
                    </a:lnTo>
                    <a:lnTo>
                      <a:pt x="673553" y="144690"/>
                    </a:lnTo>
                    <a:lnTo>
                      <a:pt x="670605" y="142876"/>
                    </a:lnTo>
                    <a:lnTo>
                      <a:pt x="667430" y="140835"/>
                    </a:lnTo>
                    <a:lnTo>
                      <a:pt x="664255" y="138567"/>
                    </a:lnTo>
                    <a:lnTo>
                      <a:pt x="661307" y="136299"/>
                    </a:lnTo>
                    <a:lnTo>
                      <a:pt x="658586" y="134031"/>
                    </a:lnTo>
                    <a:lnTo>
                      <a:pt x="655864" y="131309"/>
                    </a:lnTo>
                    <a:lnTo>
                      <a:pt x="653369" y="128815"/>
                    </a:lnTo>
                    <a:lnTo>
                      <a:pt x="650875" y="125867"/>
                    </a:lnTo>
                    <a:lnTo>
                      <a:pt x="648607" y="123145"/>
                    </a:lnTo>
                    <a:lnTo>
                      <a:pt x="646566" y="120197"/>
                    </a:lnTo>
                    <a:lnTo>
                      <a:pt x="644752" y="116795"/>
                    </a:lnTo>
                    <a:lnTo>
                      <a:pt x="642710" y="113620"/>
                    </a:lnTo>
                    <a:lnTo>
                      <a:pt x="640896" y="110445"/>
                    </a:lnTo>
                    <a:lnTo>
                      <a:pt x="639535" y="106817"/>
                    </a:lnTo>
                    <a:lnTo>
                      <a:pt x="638175" y="103415"/>
                    </a:lnTo>
                    <a:lnTo>
                      <a:pt x="637041" y="100013"/>
                    </a:lnTo>
                    <a:lnTo>
                      <a:pt x="635907" y="96157"/>
                    </a:lnTo>
                    <a:lnTo>
                      <a:pt x="635000" y="92529"/>
                    </a:lnTo>
                    <a:lnTo>
                      <a:pt x="634546" y="88673"/>
                    </a:lnTo>
                    <a:lnTo>
                      <a:pt x="633866" y="84818"/>
                    </a:lnTo>
                    <a:lnTo>
                      <a:pt x="633412" y="80963"/>
                    </a:lnTo>
                    <a:lnTo>
                      <a:pt x="633412" y="77107"/>
                    </a:lnTo>
                    <a:lnTo>
                      <a:pt x="633412" y="73025"/>
                    </a:lnTo>
                    <a:lnTo>
                      <a:pt x="633866" y="68943"/>
                    </a:lnTo>
                    <a:lnTo>
                      <a:pt x="634546" y="65314"/>
                    </a:lnTo>
                    <a:lnTo>
                      <a:pt x="635000" y="61232"/>
                    </a:lnTo>
                    <a:lnTo>
                      <a:pt x="635907" y="57830"/>
                    </a:lnTo>
                    <a:lnTo>
                      <a:pt x="637041" y="53975"/>
                    </a:lnTo>
                    <a:lnTo>
                      <a:pt x="638175" y="50573"/>
                    </a:lnTo>
                    <a:lnTo>
                      <a:pt x="639535" y="47171"/>
                    </a:lnTo>
                    <a:lnTo>
                      <a:pt x="640896" y="43543"/>
                    </a:lnTo>
                    <a:lnTo>
                      <a:pt x="642710" y="40368"/>
                    </a:lnTo>
                    <a:lnTo>
                      <a:pt x="644752" y="37193"/>
                    </a:lnTo>
                    <a:lnTo>
                      <a:pt x="646566" y="33791"/>
                    </a:lnTo>
                    <a:lnTo>
                      <a:pt x="648607" y="30843"/>
                    </a:lnTo>
                    <a:lnTo>
                      <a:pt x="650875" y="27895"/>
                    </a:lnTo>
                    <a:lnTo>
                      <a:pt x="653369" y="25173"/>
                    </a:lnTo>
                    <a:lnTo>
                      <a:pt x="655864" y="22452"/>
                    </a:lnTo>
                    <a:lnTo>
                      <a:pt x="658586" y="19957"/>
                    </a:lnTo>
                    <a:lnTo>
                      <a:pt x="661307" y="17689"/>
                    </a:lnTo>
                    <a:lnTo>
                      <a:pt x="664255" y="15195"/>
                    </a:lnTo>
                    <a:lnTo>
                      <a:pt x="667430" y="13153"/>
                    </a:lnTo>
                    <a:lnTo>
                      <a:pt x="670605" y="11112"/>
                    </a:lnTo>
                    <a:lnTo>
                      <a:pt x="673553" y="9298"/>
                    </a:lnTo>
                    <a:lnTo>
                      <a:pt x="677182" y="7484"/>
                    </a:lnTo>
                    <a:lnTo>
                      <a:pt x="680584" y="5896"/>
                    </a:lnTo>
                    <a:lnTo>
                      <a:pt x="683986" y="4762"/>
                    </a:lnTo>
                    <a:lnTo>
                      <a:pt x="687614" y="3402"/>
                    </a:lnTo>
                    <a:lnTo>
                      <a:pt x="691243" y="2495"/>
                    </a:lnTo>
                    <a:lnTo>
                      <a:pt x="695098" y="1361"/>
                    </a:lnTo>
                    <a:lnTo>
                      <a:pt x="698727" y="907"/>
                    </a:lnTo>
                    <a:lnTo>
                      <a:pt x="702582" y="453"/>
                    </a:lnTo>
                    <a:lnTo>
                      <a:pt x="70643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>
                  <a:defRPr/>
                </a:pPr>
                <a:endParaRPr lang="zh-CN" altLang="en-US" sz="2000">
                  <a:solidFill>
                    <a:srgbClr val="FFFF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" name="矩形 11"/>
              <p:cNvSpPr/>
              <p:nvPr/>
            </p:nvSpPr>
            <p:spPr>
              <a:xfrm rot="19576579">
                <a:off x="5256655" y="3004686"/>
                <a:ext cx="2402281" cy="45719"/>
              </a:xfrm>
              <a:prstGeom prst="rect">
                <a:avLst/>
              </a:prstGeom>
              <a:solidFill>
                <a:srgbClr val="435468"/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glow" dir="t">
                  <a:rot lat="0" lon="0" rev="14100000"/>
                </a:lightRig>
              </a:scene3d>
              <a:sp3d prstMaterial="softEdg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2000" dirty="0">
                  <a:solidFill>
                    <a:srgbClr val="FFFF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28" name="文本框 27"/>
          <p:cNvSpPr txBox="1"/>
          <p:nvPr/>
        </p:nvSpPr>
        <p:spPr>
          <a:xfrm>
            <a:off x="1505091" y="879345"/>
            <a:ext cx="1866578" cy="41690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2400">
                <a:solidFill>
                  <a:schemeClr val="bg2">
                    <a:lumMod val="25000"/>
                    <a:alpha val="85000"/>
                  </a:schemeClr>
                </a:solidFill>
                <a:latin typeface="+mn-ea"/>
              </a:defRPr>
            </a:lvl1pPr>
          </a:lstStyle>
          <a:p>
            <a:r>
              <a:rPr lang="en-US" altLang="zh-CN" sz="2110" b="1" dirty="0" err="1">
                <a:solidFill>
                  <a:schemeClr val="bg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Các</a:t>
            </a:r>
            <a:r>
              <a:rPr lang="en-US" altLang="zh-CN" sz="2110" b="1" dirty="0">
                <a:solidFill>
                  <a:schemeClr val="bg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lang="en-US" altLang="zh-CN" sz="2110" b="1" dirty="0" err="1">
                <a:solidFill>
                  <a:schemeClr val="bg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tác</a:t>
            </a:r>
            <a:r>
              <a:rPr lang="en-US" altLang="zh-CN" sz="2110" b="1" dirty="0">
                <a:solidFill>
                  <a:schemeClr val="bg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lang="en-US" altLang="zh-CN" sz="2110" b="1" dirty="0" err="1">
                <a:solidFill>
                  <a:schemeClr val="bg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nhân</a:t>
            </a:r>
            <a:r>
              <a:rPr lang="en-US" altLang="zh-CN" sz="2110" b="1" dirty="0">
                <a:solidFill>
                  <a:schemeClr val="bg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endParaRPr lang="zh-CN" altLang="en-US" sz="2110" b="1" dirty="0">
              <a:solidFill>
                <a:schemeClr val="bg1"/>
              </a:solidFill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9453982" y="952141"/>
            <a:ext cx="1897854" cy="41703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2400">
                <a:solidFill>
                  <a:schemeClr val="bg2">
                    <a:lumMod val="25000"/>
                    <a:alpha val="85000"/>
                  </a:schemeClr>
                </a:solidFill>
                <a:latin typeface="+mn-ea"/>
              </a:defRPr>
            </a:lvl1pPr>
          </a:lstStyle>
          <a:p>
            <a:pPr algn="ctr"/>
            <a:r>
              <a:rPr lang="en-US" altLang="zh-CN" sz="2110" b="1" dirty="0" err="1">
                <a:solidFill>
                  <a:schemeClr val="bg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Các</a:t>
            </a:r>
            <a:r>
              <a:rPr lang="en-US" altLang="zh-CN" sz="2110" b="1" dirty="0">
                <a:solidFill>
                  <a:schemeClr val="bg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lang="en-US" altLang="zh-CN" sz="2110" b="1" dirty="0" err="1">
                <a:solidFill>
                  <a:schemeClr val="bg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Usecase</a:t>
            </a:r>
            <a:endParaRPr lang="zh-CN" altLang="en-US" sz="2110" b="1" dirty="0">
              <a:solidFill>
                <a:schemeClr val="bg1"/>
              </a:solidFill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grpSp>
        <p:nvGrpSpPr>
          <p:cNvPr id="21" name="淘宝网Chenying0907出品 7"/>
          <p:cNvGrpSpPr/>
          <p:nvPr/>
        </p:nvGrpSpPr>
        <p:grpSpPr>
          <a:xfrm>
            <a:off x="583060" y="342545"/>
            <a:ext cx="637243" cy="227778"/>
            <a:chOff x="264939" y="188640"/>
            <a:chExt cx="604358" cy="216024"/>
          </a:xfrm>
          <a:solidFill>
            <a:schemeClr val="accent1"/>
          </a:solidFill>
        </p:grpSpPr>
        <p:sp>
          <p:nvSpPr>
            <p:cNvPr id="23" name="燕尾形 22"/>
            <p:cNvSpPr/>
            <p:nvPr/>
          </p:nvSpPr>
          <p:spPr>
            <a:xfrm>
              <a:off x="264939" y="188640"/>
              <a:ext cx="216024" cy="216024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solidFill>
                  <a:schemeClr val="tx1"/>
                </a:solidFill>
              </a:endParaRPr>
            </a:p>
          </p:txBody>
        </p:sp>
        <p:sp>
          <p:nvSpPr>
            <p:cNvPr id="24" name="燕尾形 23"/>
            <p:cNvSpPr/>
            <p:nvPr/>
          </p:nvSpPr>
          <p:spPr>
            <a:xfrm>
              <a:off x="454914" y="188640"/>
              <a:ext cx="216024" cy="216024"/>
            </a:xfrm>
            <a:prstGeom prst="chevron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solidFill>
                  <a:schemeClr val="tx1"/>
                </a:solidFill>
              </a:endParaRPr>
            </a:p>
          </p:txBody>
        </p:sp>
        <p:sp>
          <p:nvSpPr>
            <p:cNvPr id="26" name="燕尾形 25"/>
            <p:cNvSpPr/>
            <p:nvPr/>
          </p:nvSpPr>
          <p:spPr>
            <a:xfrm>
              <a:off x="653273" y="188640"/>
              <a:ext cx="216024" cy="216024"/>
            </a:xfrm>
            <a:prstGeom prst="chevron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solidFill>
                  <a:schemeClr val="tx1"/>
                </a:solidFill>
              </a:endParaRPr>
            </a:p>
          </p:txBody>
        </p:sp>
      </p:grpSp>
      <p:sp>
        <p:nvSpPr>
          <p:cNvPr id="31" name="淘宝网Chenying0907出品 9"/>
          <p:cNvSpPr txBox="1"/>
          <p:nvPr/>
        </p:nvSpPr>
        <p:spPr>
          <a:xfrm>
            <a:off x="1375740" y="82175"/>
            <a:ext cx="10472184" cy="1057903"/>
          </a:xfrm>
          <a:prstGeom prst="rect">
            <a:avLst/>
          </a:prstGeom>
          <a:noFill/>
        </p:spPr>
        <p:txBody>
          <a:bodyPr wrap="square" lIns="72312" tIns="36156" rIns="72312" bIns="36156" rtlCol="0">
            <a:spAutoFit/>
          </a:bodyPr>
          <a:lstStyle/>
          <a:p>
            <a:pPr marL="0" lvl="1"/>
            <a:r>
              <a:rPr lang="en-US" altLang="zh-CN" sz="3200" spc="3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方正尚酷简体" panose="03000509000000000000" pitchFamily="65" charset="-122"/>
                <a:cs typeface="Times New Roman" panose="02020603050405020304" pitchFamily="18" charset="0"/>
              </a:rPr>
              <a:t>2.1 </a:t>
            </a:r>
            <a:r>
              <a:rPr lang="en-US" altLang="zh-CN" sz="3200" spc="300" dirty="0" err="1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方正尚酷简体" panose="03000509000000000000" pitchFamily="65" charset="-122"/>
                <a:cs typeface="Times New Roman" panose="02020603050405020304" pitchFamily="18" charset="0"/>
              </a:rPr>
              <a:t>Các</a:t>
            </a:r>
            <a:r>
              <a:rPr lang="en-US" altLang="zh-CN" sz="3200" spc="3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方正尚酷简体" panose="03000509000000000000" pitchFamily="65" charset="-122"/>
                <a:cs typeface="Times New Roman" panose="02020603050405020304" pitchFamily="18" charset="0"/>
              </a:rPr>
              <a:t> </a:t>
            </a:r>
            <a:r>
              <a:rPr lang="en-US" altLang="zh-CN" sz="3200" spc="300" dirty="0" err="1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方正尚酷简体" panose="03000509000000000000" pitchFamily="65" charset="-122"/>
                <a:cs typeface="Times New Roman" panose="02020603050405020304" pitchFamily="18" charset="0"/>
              </a:rPr>
              <a:t>tác</a:t>
            </a:r>
            <a:r>
              <a:rPr lang="en-US" altLang="zh-CN" sz="3200" spc="3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方正尚酷简体" panose="03000509000000000000" pitchFamily="65" charset="-122"/>
                <a:cs typeface="Times New Roman" panose="02020603050405020304" pitchFamily="18" charset="0"/>
              </a:rPr>
              <a:t> </a:t>
            </a:r>
            <a:r>
              <a:rPr lang="en-US" altLang="zh-CN" sz="3200" spc="300" dirty="0" err="1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方正尚酷简体" panose="03000509000000000000" pitchFamily="65" charset="-122"/>
                <a:cs typeface="Times New Roman" panose="02020603050405020304" pitchFamily="18" charset="0"/>
              </a:rPr>
              <a:t>nhân</a:t>
            </a:r>
            <a:r>
              <a:rPr lang="en-US" altLang="zh-CN" sz="3200" spc="3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方正尚酷简体" panose="03000509000000000000" pitchFamily="65" charset="-122"/>
                <a:cs typeface="Times New Roman" panose="02020603050405020304" pitchFamily="18" charset="0"/>
              </a:rPr>
              <a:t> </a:t>
            </a:r>
            <a:r>
              <a:rPr lang="en-US" altLang="zh-CN" sz="3200" spc="300" dirty="0" err="1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方正尚酷简体" panose="03000509000000000000" pitchFamily="65" charset="-122"/>
                <a:cs typeface="Times New Roman" panose="02020603050405020304" pitchFamily="18" charset="0"/>
              </a:rPr>
              <a:t>và</a:t>
            </a:r>
            <a:r>
              <a:rPr lang="en-US" altLang="zh-CN" sz="3200" spc="3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方正尚酷简体" panose="03000509000000000000" pitchFamily="65" charset="-122"/>
                <a:cs typeface="Times New Roman" panose="02020603050405020304" pitchFamily="18" charset="0"/>
              </a:rPr>
              <a:t> </a:t>
            </a:r>
            <a:r>
              <a:rPr lang="en-US" altLang="zh-CN" sz="3200" spc="300" dirty="0" err="1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方正尚酷简体" panose="03000509000000000000" pitchFamily="65" charset="-122"/>
                <a:cs typeface="Times New Roman" panose="02020603050405020304" pitchFamily="18" charset="0"/>
              </a:rPr>
              <a:t>Usecase</a:t>
            </a:r>
            <a:r>
              <a:rPr lang="en-US" altLang="zh-CN" sz="3200" spc="3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方正尚酷简体" panose="03000509000000000000" pitchFamily="65" charset="-122"/>
                <a:cs typeface="Times New Roman" panose="02020603050405020304" pitchFamily="18" charset="0"/>
              </a:rPr>
              <a:t> </a:t>
            </a:r>
            <a:r>
              <a:rPr lang="en-US" altLang="zh-CN" sz="3200" spc="300" dirty="0" err="1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方正尚酷简体" panose="03000509000000000000" pitchFamily="65" charset="-122"/>
                <a:cs typeface="Times New Roman" panose="02020603050405020304" pitchFamily="18" charset="0"/>
              </a:rPr>
              <a:t>cần</a:t>
            </a:r>
            <a:r>
              <a:rPr lang="en-US" altLang="zh-CN" sz="3200" spc="3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方正尚酷简体" panose="03000509000000000000" pitchFamily="65" charset="-122"/>
                <a:cs typeface="Times New Roman" panose="02020603050405020304" pitchFamily="18" charset="0"/>
              </a:rPr>
              <a:t> </a:t>
            </a:r>
            <a:r>
              <a:rPr lang="en-US" altLang="zh-CN" sz="3200" spc="300" dirty="0" err="1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方正尚酷简体" panose="03000509000000000000" pitchFamily="65" charset="-122"/>
                <a:cs typeface="Times New Roman" panose="02020603050405020304" pitchFamily="18" charset="0"/>
              </a:rPr>
              <a:t>thiết</a:t>
            </a:r>
            <a:r>
              <a:rPr lang="en-US" altLang="zh-CN" sz="3200" spc="3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方正尚酷简体" panose="03000509000000000000" pitchFamily="65" charset="-122"/>
                <a:cs typeface="Times New Roman" panose="02020603050405020304" pitchFamily="18" charset="0"/>
              </a:rPr>
              <a:t> </a:t>
            </a:r>
            <a:r>
              <a:rPr lang="en-US" altLang="zh-CN" sz="3200" spc="300" dirty="0" err="1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方正尚酷简体" panose="03000509000000000000" pitchFamily="65" charset="-122"/>
                <a:cs typeface="Times New Roman" panose="02020603050405020304" pitchFamily="18" charset="0"/>
              </a:rPr>
              <a:t>của</a:t>
            </a:r>
            <a:r>
              <a:rPr lang="en-US" altLang="zh-CN" sz="3200" spc="3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方正尚酷简体" panose="03000509000000000000" pitchFamily="65" charset="-122"/>
                <a:cs typeface="Times New Roman" panose="02020603050405020304" pitchFamily="18" charset="0"/>
              </a:rPr>
              <a:t> </a:t>
            </a:r>
            <a:r>
              <a:rPr lang="en-US" altLang="zh-CN" sz="3200" spc="300" dirty="0" err="1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方正尚酷简体" panose="03000509000000000000" pitchFamily="65" charset="-122"/>
                <a:cs typeface="Times New Roman" panose="02020603050405020304" pitchFamily="18" charset="0"/>
              </a:rPr>
              <a:t>hệ</a:t>
            </a:r>
            <a:r>
              <a:rPr lang="en-US" altLang="zh-CN" sz="3200" spc="3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方正尚酷简体" panose="03000509000000000000" pitchFamily="65" charset="-122"/>
                <a:cs typeface="Times New Roman" panose="02020603050405020304" pitchFamily="18" charset="0"/>
              </a:rPr>
              <a:t> </a:t>
            </a:r>
            <a:r>
              <a:rPr lang="en-US" altLang="zh-CN" sz="3200" spc="300" dirty="0" err="1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方正尚酷简体" panose="03000509000000000000" pitchFamily="65" charset="-122"/>
                <a:cs typeface="Times New Roman" panose="02020603050405020304" pitchFamily="18" charset="0"/>
              </a:rPr>
              <a:t>thống</a:t>
            </a:r>
            <a:r>
              <a:rPr lang="en-US" altLang="zh-CN" sz="3200" spc="3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方正尚酷简体" panose="03000509000000000000" pitchFamily="65" charset="-122"/>
                <a:cs typeface="Times New Roman" panose="02020603050405020304" pitchFamily="18" charset="0"/>
              </a:rPr>
              <a:t> </a:t>
            </a:r>
            <a:endParaRPr lang="zh-CN" altLang="en-US" sz="3200" spc="300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方正尚酷简体" panose="03000509000000000000" pitchFamily="65" charset="-122"/>
              <a:cs typeface="Times New Roman" panose="02020603050405020304" pitchFamily="18" charset="0"/>
            </a:endParaRPr>
          </a:p>
          <a:p>
            <a:pPr marL="0" lvl="1"/>
            <a:endParaRPr lang="zh-CN" altLang="en-US" sz="3200" spc="300" dirty="0">
              <a:solidFill>
                <a:schemeClr val="accent1">
                  <a:lumMod val="75000"/>
                </a:schemeClr>
              </a:solidFill>
              <a:latin typeface="方正尚酷简体" panose="03000509000000000000" pitchFamily="65" charset="-122"/>
              <a:ea typeface="方正尚酷简体" panose="03000509000000000000" pitchFamily="65" charset="-122"/>
            </a:endParaRPr>
          </a:p>
        </p:txBody>
      </p:sp>
      <p:cxnSp>
        <p:nvCxnSpPr>
          <p:cNvPr id="32" name="淘宝网Chenying0907出品 12"/>
          <p:cNvCxnSpPr/>
          <p:nvPr/>
        </p:nvCxnSpPr>
        <p:spPr>
          <a:xfrm>
            <a:off x="1494174" y="655205"/>
            <a:ext cx="1017410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236688" y="1489542"/>
          <a:ext cx="4533330" cy="4580612"/>
        </p:xfrm>
        <a:graphic>
          <a:graphicData uri="http://schemas.openxmlformats.org/drawingml/2006/table">
            <a:tbl>
              <a:tblPr firstRow="1" firstCol="1" bandRow="1">
                <a:tableStyleId>{0660B408-B3CF-4A94-85FC-2B1E0A45F4A2}</a:tableStyleId>
              </a:tblPr>
              <a:tblGrid>
                <a:gridCol w="5136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46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850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0400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STT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Tên Actor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Ý </a:t>
                      </a:r>
                      <a:r>
                        <a:rPr lang="en-US" sz="1400" dirty="0" err="1">
                          <a:effectLst/>
                        </a:rPr>
                        <a:t>nghĩa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8312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1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effectLst/>
                        </a:rPr>
                        <a:t>Bộ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phận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kho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effectLst/>
                        </a:rPr>
                        <a:t>Thực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hiện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các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chức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năng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là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đăng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ký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chờ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mượn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và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hủy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sách</a:t>
                      </a:r>
                      <a:r>
                        <a:rPr lang="en-US" sz="1400" dirty="0">
                          <a:effectLst/>
                        </a:rPr>
                        <a:t>.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400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2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Giáo viên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effectLst/>
                        </a:rPr>
                        <a:t>Giáo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viên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là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người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có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thể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mượn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trả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sách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từ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thư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viện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400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3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400">
                          <a:effectLst/>
                        </a:rPr>
                        <a:t>Học sinh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Học sinh là người có thử mượn trả sách từ thư viện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9680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4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Thủ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thư</a:t>
                      </a:r>
                      <a:endParaRPr lang="en-US" sz="1400" dirty="0">
                        <a:effectLst/>
                      </a:endParaRPr>
                    </a:p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effectLst/>
                        </a:rPr>
                        <a:t>Thực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hiện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các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chức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năng</a:t>
                      </a:r>
                      <a:r>
                        <a:rPr lang="en-US" sz="1400" dirty="0">
                          <a:effectLst/>
                        </a:rPr>
                        <a:t>: </a:t>
                      </a:r>
                      <a:r>
                        <a:rPr lang="en-US" sz="1400" dirty="0" err="1">
                          <a:effectLst/>
                        </a:rPr>
                        <a:t>Cập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nhật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sách</a:t>
                      </a:r>
                      <a:r>
                        <a:rPr lang="en-US" sz="1400" dirty="0">
                          <a:effectLst/>
                        </a:rPr>
                        <a:t>, </a:t>
                      </a:r>
                      <a:r>
                        <a:rPr lang="en-US" sz="1400" dirty="0" err="1">
                          <a:effectLst/>
                        </a:rPr>
                        <a:t>đăng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ký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chờ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mượn</a:t>
                      </a:r>
                      <a:r>
                        <a:rPr lang="en-US" sz="1400" dirty="0">
                          <a:effectLst/>
                        </a:rPr>
                        <a:t>, </a:t>
                      </a:r>
                      <a:r>
                        <a:rPr lang="en-US" sz="1400" dirty="0" err="1">
                          <a:effectLst/>
                        </a:rPr>
                        <a:t>cấp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thẻ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đọc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giả</a:t>
                      </a:r>
                      <a:r>
                        <a:rPr lang="en-US" sz="1400" dirty="0">
                          <a:effectLst/>
                        </a:rPr>
                        <a:t>, </a:t>
                      </a:r>
                      <a:r>
                        <a:rPr lang="en-US" sz="1400" dirty="0" err="1">
                          <a:effectLst/>
                        </a:rPr>
                        <a:t>hủy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độc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giả,hủy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sách</a:t>
                      </a:r>
                      <a:r>
                        <a:rPr lang="en-US" sz="1400" dirty="0">
                          <a:effectLst/>
                        </a:rPr>
                        <a:t>, </a:t>
                      </a:r>
                      <a:r>
                        <a:rPr lang="en-US" sz="1400" dirty="0" err="1">
                          <a:effectLst/>
                        </a:rPr>
                        <a:t>báo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cáo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thống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kê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8312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5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Độc giả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effectLst/>
                        </a:rPr>
                        <a:t>Là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người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quản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lý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việc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mượn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trả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sách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và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đăng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ký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chờ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mượn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/>
        </p:nvGraphicFramePr>
        <p:xfrm>
          <a:off x="7869535" y="1450348"/>
          <a:ext cx="4778045" cy="4337334"/>
        </p:xfrm>
        <a:graphic>
          <a:graphicData uri="http://schemas.openxmlformats.org/drawingml/2006/table">
            <a:tbl>
              <a:tblPr firstRow="1" firstCol="1" bandRow="1">
                <a:tableStyleId>{F2DE63D5-997A-4646-A377-4702673A728D}</a:tableStyleId>
              </a:tblPr>
              <a:tblGrid>
                <a:gridCol w="4588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343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848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STT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400" dirty="0">
                          <a:effectLst/>
                        </a:rPr>
                        <a:t>Tên Use case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Ý nghĩa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109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1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400">
                          <a:effectLst/>
                        </a:rPr>
                        <a:t>Báo cáo thống kê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400">
                          <a:effectLst/>
                        </a:rPr>
                        <a:t>Thực hiện việc báo cáo lại, những thay đổi trong thời gian vừa qua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584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2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400" dirty="0">
                          <a:effectLst/>
                        </a:rPr>
                        <a:t>Cấp thẻ độc giả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Thực hiện việc cấp lại thẻ độc giả, cho một tác giả nào đó.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44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3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effectLst/>
                        </a:rPr>
                        <a:t>Cập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nhật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sách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400" dirty="0">
                          <a:effectLst/>
                        </a:rPr>
                        <a:t>Thực hiện việc cập nhật lại những sách mới.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44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4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400">
                          <a:effectLst/>
                        </a:rPr>
                        <a:t>Hủy sách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400">
                          <a:effectLst/>
                        </a:rPr>
                        <a:t>Thực hiện việc hủy một cuốn sách nào đó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411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5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400">
                          <a:effectLst/>
                        </a:rPr>
                        <a:t>Hủy độc giả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effectLst/>
                        </a:rPr>
                        <a:t>Thực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hiện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việc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hủy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một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độc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giả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944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6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400">
                          <a:effectLst/>
                        </a:rPr>
                        <a:t>Mượn sách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400">
                          <a:effectLst/>
                        </a:rPr>
                        <a:t>Thực hiện việc ghi lại quá trình mượn sách 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944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7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effectLst/>
                        </a:rPr>
                        <a:t>Đăng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ký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chờ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mượn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effectLst/>
                        </a:rPr>
                        <a:t>Thực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hiện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việc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đăng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ký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chờ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mượn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sách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/>
      </p:transition>
    </mc:Choice>
    <mc:Fallback xmlns="">
      <p:transition spd="slow">
        <p:randomBa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30" grpId="0" bldLvl="0" animBg="1"/>
      <p:bldP spid="30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6"/>
          <p:cNvSpPr/>
          <p:nvPr/>
        </p:nvSpPr>
        <p:spPr>
          <a:xfrm>
            <a:off x="13011328" y="-231392"/>
            <a:ext cx="202485" cy="20251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8566" tIns="64283" rIns="128566" bIns="64283" rtlCol="0" anchor="ctr"/>
          <a:lstStyle/>
          <a:p>
            <a:pPr algn="ctr"/>
            <a:endParaRPr lang="zh-CN" altLang="en-US" sz="2530"/>
          </a:p>
        </p:txBody>
      </p:sp>
      <p:grpSp>
        <p:nvGrpSpPr>
          <p:cNvPr id="3" name="组合 5"/>
          <p:cNvGrpSpPr/>
          <p:nvPr/>
        </p:nvGrpSpPr>
        <p:grpSpPr>
          <a:xfrm>
            <a:off x="9826133" y="514105"/>
            <a:ext cx="2766097" cy="2675055"/>
            <a:chOff x="6061009" y="746678"/>
            <a:chExt cx="1967375" cy="1902366"/>
          </a:xfrm>
        </p:grpSpPr>
        <p:sp>
          <p:nvSpPr>
            <p:cNvPr id="10" name="Freeform 6"/>
            <p:cNvSpPr/>
            <p:nvPr/>
          </p:nvSpPr>
          <p:spPr bwMode="auto">
            <a:xfrm>
              <a:off x="6061009" y="746678"/>
              <a:ext cx="1007432" cy="1594474"/>
            </a:xfrm>
            <a:custGeom>
              <a:avLst/>
              <a:gdLst>
                <a:gd name="T0" fmla="*/ 0 w 891"/>
                <a:gd name="T1" fmla="*/ 1652 h 1652"/>
                <a:gd name="T2" fmla="*/ 891 w 891"/>
                <a:gd name="T3" fmla="*/ 1249 h 1652"/>
                <a:gd name="T4" fmla="*/ 891 w 891"/>
                <a:gd name="T5" fmla="*/ 0 h 1652"/>
                <a:gd name="T6" fmla="*/ 9 w 891"/>
                <a:gd name="T7" fmla="*/ 608 h 1652"/>
                <a:gd name="T8" fmla="*/ 0 w 891"/>
                <a:gd name="T9" fmla="*/ 1652 h 16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1" h="1652">
                  <a:moveTo>
                    <a:pt x="0" y="1652"/>
                  </a:moveTo>
                  <a:lnTo>
                    <a:pt x="891" y="1249"/>
                  </a:lnTo>
                  <a:lnTo>
                    <a:pt x="891" y="0"/>
                  </a:lnTo>
                  <a:lnTo>
                    <a:pt x="9" y="608"/>
                  </a:lnTo>
                  <a:lnTo>
                    <a:pt x="0" y="165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 sz="2530" dirty="0"/>
            </a:p>
          </p:txBody>
        </p:sp>
        <p:sp>
          <p:nvSpPr>
            <p:cNvPr id="11" name="Freeform 7"/>
            <p:cNvSpPr/>
            <p:nvPr/>
          </p:nvSpPr>
          <p:spPr bwMode="auto">
            <a:xfrm>
              <a:off x="7067310" y="746678"/>
              <a:ext cx="961074" cy="1593509"/>
            </a:xfrm>
            <a:custGeom>
              <a:avLst/>
              <a:gdLst>
                <a:gd name="T0" fmla="*/ 850 w 850"/>
                <a:gd name="T1" fmla="*/ 1650 h 1650"/>
                <a:gd name="T2" fmla="*/ 0 w 850"/>
                <a:gd name="T3" fmla="*/ 1249 h 1650"/>
                <a:gd name="T4" fmla="*/ 0 w 850"/>
                <a:gd name="T5" fmla="*/ 0 h 1650"/>
                <a:gd name="T6" fmla="*/ 850 w 850"/>
                <a:gd name="T7" fmla="*/ 622 h 1650"/>
                <a:gd name="T8" fmla="*/ 850 w 850"/>
                <a:gd name="T9" fmla="*/ 1650 h 1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0" h="1650">
                  <a:moveTo>
                    <a:pt x="850" y="1650"/>
                  </a:moveTo>
                  <a:lnTo>
                    <a:pt x="0" y="1249"/>
                  </a:lnTo>
                  <a:lnTo>
                    <a:pt x="0" y="0"/>
                  </a:lnTo>
                  <a:lnTo>
                    <a:pt x="850" y="622"/>
                  </a:lnTo>
                  <a:lnTo>
                    <a:pt x="850" y="165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shade val="30000"/>
                    <a:satMod val="115000"/>
                  </a:schemeClr>
                </a:gs>
                <a:gs pos="50000">
                  <a:schemeClr val="accent1">
                    <a:shade val="67500"/>
                    <a:satMod val="115000"/>
                  </a:schemeClr>
                </a:gs>
                <a:gs pos="100000">
                  <a:schemeClr val="accent1">
                    <a:shade val="100000"/>
                    <a:satMod val="115000"/>
                  </a:schemeClr>
                </a:gs>
              </a:gsLst>
              <a:lin ang="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 sz="2530" dirty="0"/>
            </a:p>
          </p:txBody>
        </p:sp>
        <p:sp>
          <p:nvSpPr>
            <p:cNvPr id="12" name="Freeform 8"/>
            <p:cNvSpPr/>
            <p:nvPr/>
          </p:nvSpPr>
          <p:spPr bwMode="auto">
            <a:xfrm>
              <a:off x="6061009" y="1951220"/>
              <a:ext cx="1967375" cy="697824"/>
            </a:xfrm>
            <a:custGeom>
              <a:avLst/>
              <a:gdLst>
                <a:gd name="T0" fmla="*/ 1741 w 1741"/>
                <a:gd name="T1" fmla="*/ 401 h 722"/>
                <a:gd name="T2" fmla="*/ 909 w 1741"/>
                <a:gd name="T3" fmla="*/ 722 h 722"/>
                <a:gd name="T4" fmla="*/ 0 w 1741"/>
                <a:gd name="T5" fmla="*/ 403 h 722"/>
                <a:gd name="T6" fmla="*/ 891 w 1741"/>
                <a:gd name="T7" fmla="*/ 0 h 722"/>
                <a:gd name="T8" fmla="*/ 1741 w 1741"/>
                <a:gd name="T9" fmla="*/ 401 h 7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41" h="722">
                  <a:moveTo>
                    <a:pt x="1741" y="401"/>
                  </a:moveTo>
                  <a:lnTo>
                    <a:pt x="909" y="722"/>
                  </a:lnTo>
                  <a:lnTo>
                    <a:pt x="0" y="403"/>
                  </a:lnTo>
                  <a:lnTo>
                    <a:pt x="891" y="0"/>
                  </a:lnTo>
                  <a:lnTo>
                    <a:pt x="1741" y="401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shade val="30000"/>
                    <a:satMod val="115000"/>
                  </a:schemeClr>
                </a:gs>
                <a:gs pos="50000">
                  <a:schemeClr val="accent1">
                    <a:shade val="67500"/>
                    <a:satMod val="115000"/>
                  </a:schemeClr>
                </a:gs>
                <a:gs pos="100000">
                  <a:schemeClr val="accent1">
                    <a:shade val="100000"/>
                    <a:satMod val="11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 sz="2530" dirty="0"/>
            </a:p>
          </p:txBody>
        </p:sp>
        <p:sp>
          <p:nvSpPr>
            <p:cNvPr id="13" name="Freeform 9"/>
            <p:cNvSpPr/>
            <p:nvPr/>
          </p:nvSpPr>
          <p:spPr bwMode="auto">
            <a:xfrm>
              <a:off x="7764937" y="1407825"/>
              <a:ext cx="96107" cy="57911"/>
            </a:xfrm>
            <a:custGeom>
              <a:avLst/>
              <a:gdLst>
                <a:gd name="T0" fmla="*/ 83 w 44"/>
                <a:gd name="T1" fmla="*/ 0 h 31"/>
                <a:gd name="T2" fmla="*/ 0 w 44"/>
                <a:gd name="T3" fmla="*/ 48 h 31"/>
                <a:gd name="T4" fmla="*/ 6 w 44"/>
                <a:gd name="T5" fmla="*/ 60 h 31"/>
                <a:gd name="T6" fmla="*/ 85 w 44"/>
                <a:gd name="T7" fmla="*/ 14 h 31"/>
                <a:gd name="T8" fmla="*/ 83 w 44"/>
                <a:gd name="T9" fmla="*/ 0 h 3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4" h="31">
                  <a:moveTo>
                    <a:pt x="43" y="0"/>
                  </a:moveTo>
                  <a:cubicBezTo>
                    <a:pt x="25" y="4"/>
                    <a:pt x="1" y="25"/>
                    <a:pt x="0" y="25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3" y="31"/>
                    <a:pt x="26" y="10"/>
                    <a:pt x="44" y="7"/>
                  </a:cubicBezTo>
                  <a:lnTo>
                    <a:pt x="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530"/>
            </a:p>
          </p:txBody>
        </p:sp>
        <p:sp>
          <p:nvSpPr>
            <p:cNvPr id="14" name="Freeform 10"/>
            <p:cNvSpPr/>
            <p:nvPr/>
          </p:nvSpPr>
          <p:spPr bwMode="auto">
            <a:xfrm>
              <a:off x="7621341" y="1238919"/>
              <a:ext cx="38443" cy="118717"/>
            </a:xfrm>
            <a:custGeom>
              <a:avLst/>
              <a:gdLst>
                <a:gd name="T0" fmla="*/ 34 w 18"/>
                <a:gd name="T1" fmla="*/ 6 h 64"/>
                <a:gd name="T2" fmla="*/ 26 w 18"/>
                <a:gd name="T3" fmla="*/ 0 h 64"/>
                <a:gd name="T4" fmla="*/ 0 w 18"/>
                <a:gd name="T5" fmla="*/ 121 h 64"/>
                <a:gd name="T6" fmla="*/ 9 w 18"/>
                <a:gd name="T7" fmla="*/ 123 h 64"/>
                <a:gd name="T8" fmla="*/ 34 w 18"/>
                <a:gd name="T9" fmla="*/ 6 h 6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8" h="64">
                  <a:moveTo>
                    <a:pt x="18" y="3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4" y="22"/>
                    <a:pt x="0" y="61"/>
                    <a:pt x="0" y="63"/>
                  </a:cubicBezTo>
                  <a:cubicBezTo>
                    <a:pt x="5" y="64"/>
                    <a:pt x="5" y="64"/>
                    <a:pt x="5" y="64"/>
                  </a:cubicBezTo>
                  <a:cubicBezTo>
                    <a:pt x="5" y="63"/>
                    <a:pt x="8" y="25"/>
                    <a:pt x="18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530"/>
            </a:p>
          </p:txBody>
        </p:sp>
        <p:sp>
          <p:nvSpPr>
            <p:cNvPr id="15" name="Freeform 11"/>
            <p:cNvSpPr/>
            <p:nvPr/>
          </p:nvSpPr>
          <p:spPr bwMode="auto">
            <a:xfrm>
              <a:off x="7810164" y="1558393"/>
              <a:ext cx="100630" cy="26060"/>
            </a:xfrm>
            <a:custGeom>
              <a:avLst/>
              <a:gdLst>
                <a:gd name="T0" fmla="*/ 0 w 46"/>
                <a:gd name="T1" fmla="*/ 10 h 14"/>
                <a:gd name="T2" fmla="*/ 0 w 46"/>
                <a:gd name="T3" fmla="*/ 21 h 14"/>
                <a:gd name="T4" fmla="*/ 87 w 46"/>
                <a:gd name="T5" fmla="*/ 27 h 14"/>
                <a:gd name="T6" fmla="*/ 89 w 46"/>
                <a:gd name="T7" fmla="*/ 15 h 14"/>
                <a:gd name="T8" fmla="*/ 0 w 46"/>
                <a:gd name="T9" fmla="*/ 10 h 1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6" h="14">
                  <a:moveTo>
                    <a:pt x="0" y="5"/>
                  </a:move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28" y="7"/>
                    <a:pt x="45" y="14"/>
                  </a:cubicBezTo>
                  <a:cubicBezTo>
                    <a:pt x="46" y="8"/>
                    <a:pt x="46" y="8"/>
                    <a:pt x="46" y="8"/>
                  </a:cubicBezTo>
                  <a:cubicBezTo>
                    <a:pt x="28" y="0"/>
                    <a:pt x="1" y="5"/>
                    <a:pt x="0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530"/>
            </a:p>
          </p:txBody>
        </p:sp>
        <p:sp>
          <p:nvSpPr>
            <p:cNvPr id="16" name="Freeform 12"/>
            <p:cNvSpPr/>
            <p:nvPr/>
          </p:nvSpPr>
          <p:spPr bwMode="auto">
            <a:xfrm>
              <a:off x="7318320" y="1427128"/>
              <a:ext cx="98369" cy="55015"/>
            </a:xfrm>
            <a:custGeom>
              <a:avLst/>
              <a:gdLst>
                <a:gd name="T0" fmla="*/ 0 w 45"/>
                <a:gd name="T1" fmla="*/ 13 h 30"/>
                <a:gd name="T2" fmla="*/ 81 w 45"/>
                <a:gd name="T3" fmla="*/ 57 h 30"/>
                <a:gd name="T4" fmla="*/ 87 w 45"/>
                <a:gd name="T5" fmla="*/ 46 h 30"/>
                <a:gd name="T6" fmla="*/ 2 w 45"/>
                <a:gd name="T7" fmla="*/ 0 h 30"/>
                <a:gd name="T8" fmla="*/ 0 w 45"/>
                <a:gd name="T9" fmla="*/ 13 h 3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5" h="30">
                  <a:moveTo>
                    <a:pt x="0" y="7"/>
                  </a:moveTo>
                  <a:cubicBezTo>
                    <a:pt x="18" y="9"/>
                    <a:pt x="42" y="29"/>
                    <a:pt x="42" y="30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44" y="23"/>
                    <a:pt x="20" y="3"/>
                    <a:pt x="1" y="0"/>
                  </a:cubicBezTo>
                  <a:lnTo>
                    <a:pt x="0" y="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530"/>
            </a:p>
          </p:txBody>
        </p:sp>
        <p:sp>
          <p:nvSpPr>
            <p:cNvPr id="17" name="Freeform 13"/>
            <p:cNvSpPr/>
            <p:nvPr/>
          </p:nvSpPr>
          <p:spPr bwMode="auto">
            <a:xfrm>
              <a:off x="7431387" y="1261118"/>
              <a:ext cx="61056" cy="110030"/>
            </a:xfrm>
            <a:custGeom>
              <a:avLst/>
              <a:gdLst>
                <a:gd name="T0" fmla="*/ 54 w 28"/>
                <a:gd name="T1" fmla="*/ 108 h 59"/>
                <a:gd name="T2" fmla="*/ 6 w 28"/>
                <a:gd name="T3" fmla="*/ 0 h 59"/>
                <a:gd name="T4" fmla="*/ 0 w 28"/>
                <a:gd name="T5" fmla="*/ 10 h 59"/>
                <a:gd name="T6" fmla="*/ 46 w 28"/>
                <a:gd name="T7" fmla="*/ 114 h 59"/>
                <a:gd name="T8" fmla="*/ 54 w 28"/>
                <a:gd name="T9" fmla="*/ 108 h 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8" h="59">
                  <a:moveTo>
                    <a:pt x="28" y="56"/>
                  </a:moveTo>
                  <a:cubicBezTo>
                    <a:pt x="28" y="55"/>
                    <a:pt x="17" y="18"/>
                    <a:pt x="3" y="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3" y="22"/>
                    <a:pt x="24" y="58"/>
                    <a:pt x="24" y="59"/>
                  </a:cubicBezTo>
                  <a:lnTo>
                    <a:pt x="28" y="5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530"/>
            </a:p>
          </p:txBody>
        </p:sp>
        <p:sp>
          <p:nvSpPr>
            <p:cNvPr id="18" name="Freeform 14"/>
            <p:cNvSpPr/>
            <p:nvPr/>
          </p:nvSpPr>
          <p:spPr bwMode="auto">
            <a:xfrm>
              <a:off x="7301360" y="1582522"/>
              <a:ext cx="101761" cy="27990"/>
            </a:xfrm>
            <a:custGeom>
              <a:avLst/>
              <a:gdLst>
                <a:gd name="T0" fmla="*/ 0 w 47"/>
                <a:gd name="T1" fmla="*/ 17 h 15"/>
                <a:gd name="T2" fmla="*/ 4 w 47"/>
                <a:gd name="T3" fmla="*/ 29 h 15"/>
                <a:gd name="T4" fmla="*/ 88 w 47"/>
                <a:gd name="T5" fmla="*/ 21 h 15"/>
                <a:gd name="T6" fmla="*/ 90 w 47"/>
                <a:gd name="T7" fmla="*/ 10 h 15"/>
                <a:gd name="T8" fmla="*/ 0 w 47"/>
                <a:gd name="T9" fmla="*/ 17 h 1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7" h="15">
                  <a:moveTo>
                    <a:pt x="0" y="9"/>
                  </a:moveTo>
                  <a:cubicBezTo>
                    <a:pt x="2" y="15"/>
                    <a:pt x="2" y="15"/>
                    <a:pt x="2" y="15"/>
                  </a:cubicBezTo>
                  <a:cubicBezTo>
                    <a:pt x="19" y="7"/>
                    <a:pt x="46" y="11"/>
                    <a:pt x="46" y="11"/>
                  </a:cubicBezTo>
                  <a:cubicBezTo>
                    <a:pt x="47" y="5"/>
                    <a:pt x="47" y="5"/>
                    <a:pt x="47" y="5"/>
                  </a:cubicBezTo>
                  <a:cubicBezTo>
                    <a:pt x="46" y="5"/>
                    <a:pt x="18" y="0"/>
                    <a:pt x="0" y="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530"/>
            </a:p>
          </p:txBody>
        </p:sp>
        <p:sp>
          <p:nvSpPr>
            <p:cNvPr id="19" name="Freeform 15"/>
            <p:cNvSpPr/>
            <p:nvPr/>
          </p:nvSpPr>
          <p:spPr bwMode="auto">
            <a:xfrm>
              <a:off x="7788681" y="1682901"/>
              <a:ext cx="80278" cy="67562"/>
            </a:xfrm>
            <a:custGeom>
              <a:avLst/>
              <a:gdLst>
                <a:gd name="T0" fmla="*/ 6 w 37"/>
                <a:gd name="T1" fmla="*/ 0 h 36"/>
                <a:gd name="T2" fmla="*/ 0 w 37"/>
                <a:gd name="T3" fmla="*/ 10 h 36"/>
                <a:gd name="T4" fmla="*/ 61 w 37"/>
                <a:gd name="T5" fmla="*/ 70 h 36"/>
                <a:gd name="T6" fmla="*/ 71 w 37"/>
                <a:gd name="T7" fmla="*/ 62 h 36"/>
                <a:gd name="T8" fmla="*/ 6 w 37"/>
                <a:gd name="T9" fmla="*/ 0 h 3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7" h="36">
                  <a:moveTo>
                    <a:pt x="3" y="0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24" y="19"/>
                    <a:pt x="32" y="36"/>
                  </a:cubicBezTo>
                  <a:cubicBezTo>
                    <a:pt x="37" y="32"/>
                    <a:pt x="37" y="32"/>
                    <a:pt x="37" y="32"/>
                  </a:cubicBezTo>
                  <a:cubicBezTo>
                    <a:pt x="29" y="14"/>
                    <a:pt x="4" y="0"/>
                    <a:pt x="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530"/>
            </a:p>
          </p:txBody>
        </p:sp>
        <p:sp>
          <p:nvSpPr>
            <p:cNvPr id="20" name="Freeform 16"/>
            <p:cNvSpPr/>
            <p:nvPr/>
          </p:nvSpPr>
          <p:spPr bwMode="auto">
            <a:xfrm>
              <a:off x="7539932" y="1779418"/>
              <a:ext cx="122113" cy="54050"/>
            </a:xfrm>
            <a:custGeom>
              <a:avLst/>
              <a:gdLst>
                <a:gd name="T0" fmla="*/ 102 w 56"/>
                <a:gd name="T1" fmla="*/ 42 h 29"/>
                <a:gd name="T2" fmla="*/ 6 w 56"/>
                <a:gd name="T3" fmla="*/ 0 h 29"/>
                <a:gd name="T4" fmla="*/ 0 w 56"/>
                <a:gd name="T5" fmla="*/ 4 h 29"/>
                <a:gd name="T6" fmla="*/ 4 w 56"/>
                <a:gd name="T7" fmla="*/ 12 h 29"/>
                <a:gd name="T8" fmla="*/ 102 w 56"/>
                <a:gd name="T9" fmla="*/ 54 h 29"/>
                <a:gd name="T10" fmla="*/ 108 w 56"/>
                <a:gd name="T11" fmla="*/ 50 h 29"/>
                <a:gd name="T12" fmla="*/ 102 w 56"/>
                <a:gd name="T13" fmla="*/ 42 h 2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56" h="29">
                  <a:moveTo>
                    <a:pt x="53" y="22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4"/>
                    <a:pt x="1" y="6"/>
                    <a:pt x="2" y="6"/>
                  </a:cubicBezTo>
                  <a:cubicBezTo>
                    <a:pt x="53" y="28"/>
                    <a:pt x="53" y="28"/>
                    <a:pt x="53" y="28"/>
                  </a:cubicBezTo>
                  <a:cubicBezTo>
                    <a:pt x="55" y="29"/>
                    <a:pt x="56" y="28"/>
                    <a:pt x="56" y="26"/>
                  </a:cubicBezTo>
                  <a:cubicBezTo>
                    <a:pt x="56" y="25"/>
                    <a:pt x="55" y="23"/>
                    <a:pt x="53" y="2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530"/>
            </a:p>
          </p:txBody>
        </p:sp>
        <p:sp>
          <p:nvSpPr>
            <p:cNvPr id="21" name="Freeform 17"/>
            <p:cNvSpPr/>
            <p:nvPr/>
          </p:nvSpPr>
          <p:spPr bwMode="auto">
            <a:xfrm>
              <a:off x="7539932" y="1796792"/>
              <a:ext cx="119852" cy="54050"/>
            </a:xfrm>
            <a:custGeom>
              <a:avLst/>
              <a:gdLst>
                <a:gd name="T0" fmla="*/ 102 w 55"/>
                <a:gd name="T1" fmla="*/ 42 h 29"/>
                <a:gd name="T2" fmla="*/ 4 w 55"/>
                <a:gd name="T3" fmla="*/ 0 h 29"/>
                <a:gd name="T4" fmla="*/ 0 w 55"/>
                <a:gd name="T5" fmla="*/ 4 h 29"/>
                <a:gd name="T6" fmla="*/ 4 w 55"/>
                <a:gd name="T7" fmla="*/ 12 h 29"/>
                <a:gd name="T8" fmla="*/ 102 w 55"/>
                <a:gd name="T9" fmla="*/ 54 h 29"/>
                <a:gd name="T10" fmla="*/ 106 w 55"/>
                <a:gd name="T11" fmla="*/ 50 h 29"/>
                <a:gd name="T12" fmla="*/ 102 w 55"/>
                <a:gd name="T13" fmla="*/ 42 h 2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55" h="29">
                  <a:moveTo>
                    <a:pt x="53" y="22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4"/>
                    <a:pt x="1" y="6"/>
                    <a:pt x="2" y="6"/>
                  </a:cubicBezTo>
                  <a:cubicBezTo>
                    <a:pt x="53" y="28"/>
                    <a:pt x="53" y="28"/>
                    <a:pt x="53" y="28"/>
                  </a:cubicBezTo>
                  <a:cubicBezTo>
                    <a:pt x="54" y="29"/>
                    <a:pt x="55" y="28"/>
                    <a:pt x="55" y="26"/>
                  </a:cubicBezTo>
                  <a:cubicBezTo>
                    <a:pt x="55" y="25"/>
                    <a:pt x="54" y="23"/>
                    <a:pt x="53" y="2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530"/>
            </a:p>
          </p:txBody>
        </p:sp>
        <p:sp>
          <p:nvSpPr>
            <p:cNvPr id="22" name="Freeform 18"/>
            <p:cNvSpPr/>
            <p:nvPr/>
          </p:nvSpPr>
          <p:spPr bwMode="auto">
            <a:xfrm>
              <a:off x="7537671" y="1813200"/>
              <a:ext cx="122113" cy="54050"/>
            </a:xfrm>
            <a:custGeom>
              <a:avLst/>
              <a:gdLst>
                <a:gd name="T0" fmla="*/ 104 w 56"/>
                <a:gd name="T1" fmla="*/ 42 h 29"/>
                <a:gd name="T2" fmla="*/ 6 w 56"/>
                <a:gd name="T3" fmla="*/ 0 h 29"/>
                <a:gd name="T4" fmla="*/ 0 w 56"/>
                <a:gd name="T5" fmla="*/ 4 h 29"/>
                <a:gd name="T6" fmla="*/ 6 w 56"/>
                <a:gd name="T7" fmla="*/ 12 h 29"/>
                <a:gd name="T8" fmla="*/ 104 w 56"/>
                <a:gd name="T9" fmla="*/ 54 h 29"/>
                <a:gd name="T10" fmla="*/ 108 w 56"/>
                <a:gd name="T11" fmla="*/ 50 h 29"/>
                <a:gd name="T12" fmla="*/ 104 w 56"/>
                <a:gd name="T13" fmla="*/ 42 h 2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56" h="29">
                  <a:moveTo>
                    <a:pt x="54" y="22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1" y="1"/>
                    <a:pt x="0" y="2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54" y="28"/>
                    <a:pt x="54" y="28"/>
                    <a:pt x="54" y="28"/>
                  </a:cubicBezTo>
                  <a:cubicBezTo>
                    <a:pt x="55" y="29"/>
                    <a:pt x="56" y="28"/>
                    <a:pt x="56" y="26"/>
                  </a:cubicBezTo>
                  <a:cubicBezTo>
                    <a:pt x="56" y="25"/>
                    <a:pt x="55" y="23"/>
                    <a:pt x="54" y="2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530"/>
            </a:p>
          </p:txBody>
        </p:sp>
        <p:sp>
          <p:nvSpPr>
            <p:cNvPr id="23" name="Freeform 19"/>
            <p:cNvSpPr/>
            <p:nvPr/>
          </p:nvSpPr>
          <p:spPr bwMode="auto">
            <a:xfrm>
              <a:off x="7539932" y="1827677"/>
              <a:ext cx="119852" cy="67562"/>
            </a:xfrm>
            <a:custGeom>
              <a:avLst/>
              <a:gdLst>
                <a:gd name="T0" fmla="*/ 102 w 55"/>
                <a:gd name="T1" fmla="*/ 43 h 36"/>
                <a:gd name="T2" fmla="*/ 4 w 55"/>
                <a:gd name="T3" fmla="*/ 0 h 36"/>
                <a:gd name="T4" fmla="*/ 0 w 55"/>
                <a:gd name="T5" fmla="*/ 2 h 36"/>
                <a:gd name="T6" fmla="*/ 2 w 55"/>
                <a:gd name="T7" fmla="*/ 8 h 36"/>
                <a:gd name="T8" fmla="*/ 10 w 55"/>
                <a:gd name="T9" fmla="*/ 19 h 36"/>
                <a:gd name="T10" fmla="*/ 15 w 55"/>
                <a:gd name="T11" fmla="*/ 29 h 36"/>
                <a:gd name="T12" fmla="*/ 17 w 55"/>
                <a:gd name="T13" fmla="*/ 31 h 36"/>
                <a:gd name="T14" fmla="*/ 17 w 55"/>
                <a:gd name="T15" fmla="*/ 31 h 36"/>
                <a:gd name="T16" fmla="*/ 27 w 55"/>
                <a:gd name="T17" fmla="*/ 47 h 36"/>
                <a:gd name="T18" fmla="*/ 75 w 55"/>
                <a:gd name="T19" fmla="*/ 68 h 36"/>
                <a:gd name="T20" fmla="*/ 85 w 55"/>
                <a:gd name="T21" fmla="*/ 60 h 36"/>
                <a:gd name="T22" fmla="*/ 85 w 55"/>
                <a:gd name="T23" fmla="*/ 60 h 36"/>
                <a:gd name="T24" fmla="*/ 89 w 55"/>
                <a:gd name="T25" fmla="*/ 60 h 36"/>
                <a:gd name="T26" fmla="*/ 102 w 55"/>
                <a:gd name="T27" fmla="*/ 51 h 36"/>
                <a:gd name="T28" fmla="*/ 102 w 55"/>
                <a:gd name="T29" fmla="*/ 51 h 36"/>
                <a:gd name="T30" fmla="*/ 106 w 55"/>
                <a:gd name="T31" fmla="*/ 49 h 36"/>
                <a:gd name="T32" fmla="*/ 102 w 55"/>
                <a:gd name="T33" fmla="*/ 43 h 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55" h="36">
                  <a:moveTo>
                    <a:pt x="53" y="22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2"/>
                    <a:pt x="0" y="3"/>
                    <a:pt x="1" y="4"/>
                  </a:cubicBezTo>
                  <a:cubicBezTo>
                    <a:pt x="2" y="5"/>
                    <a:pt x="3" y="7"/>
                    <a:pt x="5" y="10"/>
                  </a:cubicBezTo>
                  <a:cubicBezTo>
                    <a:pt x="7" y="13"/>
                    <a:pt x="7" y="14"/>
                    <a:pt x="8" y="15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9" y="19"/>
                    <a:pt x="11" y="23"/>
                    <a:pt x="14" y="24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42" y="36"/>
                    <a:pt x="44" y="34"/>
                    <a:pt x="44" y="31"/>
                  </a:cubicBezTo>
                  <a:cubicBezTo>
                    <a:pt x="44" y="31"/>
                    <a:pt x="44" y="31"/>
                    <a:pt x="44" y="31"/>
                  </a:cubicBezTo>
                  <a:cubicBezTo>
                    <a:pt x="46" y="31"/>
                    <a:pt x="46" y="31"/>
                    <a:pt x="46" y="31"/>
                  </a:cubicBezTo>
                  <a:cubicBezTo>
                    <a:pt x="47" y="31"/>
                    <a:pt x="52" y="27"/>
                    <a:pt x="53" y="26"/>
                  </a:cubicBezTo>
                  <a:cubicBezTo>
                    <a:pt x="53" y="26"/>
                    <a:pt x="53" y="26"/>
                    <a:pt x="53" y="26"/>
                  </a:cubicBezTo>
                  <a:cubicBezTo>
                    <a:pt x="54" y="26"/>
                    <a:pt x="55" y="26"/>
                    <a:pt x="55" y="25"/>
                  </a:cubicBezTo>
                  <a:cubicBezTo>
                    <a:pt x="55" y="24"/>
                    <a:pt x="54" y="23"/>
                    <a:pt x="53" y="2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530"/>
            </a:p>
          </p:txBody>
        </p:sp>
        <p:sp>
          <p:nvSpPr>
            <p:cNvPr id="24" name="Freeform 20"/>
            <p:cNvSpPr/>
            <p:nvPr/>
          </p:nvSpPr>
          <p:spPr bwMode="auto">
            <a:xfrm>
              <a:off x="7539932" y="1763010"/>
              <a:ext cx="122113" cy="54050"/>
            </a:xfrm>
            <a:custGeom>
              <a:avLst/>
              <a:gdLst>
                <a:gd name="T0" fmla="*/ 104 w 56"/>
                <a:gd name="T1" fmla="*/ 44 h 29"/>
                <a:gd name="T2" fmla="*/ 4 w 56"/>
                <a:gd name="T3" fmla="*/ 0 h 29"/>
                <a:gd name="T4" fmla="*/ 0 w 56"/>
                <a:gd name="T5" fmla="*/ 4 h 29"/>
                <a:gd name="T6" fmla="*/ 4 w 56"/>
                <a:gd name="T7" fmla="*/ 12 h 29"/>
                <a:gd name="T8" fmla="*/ 104 w 56"/>
                <a:gd name="T9" fmla="*/ 56 h 29"/>
                <a:gd name="T10" fmla="*/ 108 w 56"/>
                <a:gd name="T11" fmla="*/ 52 h 29"/>
                <a:gd name="T12" fmla="*/ 104 w 56"/>
                <a:gd name="T13" fmla="*/ 44 h 2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56" h="29">
                  <a:moveTo>
                    <a:pt x="54" y="23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4"/>
                    <a:pt x="1" y="6"/>
                    <a:pt x="2" y="6"/>
                  </a:cubicBezTo>
                  <a:cubicBezTo>
                    <a:pt x="54" y="29"/>
                    <a:pt x="54" y="29"/>
                    <a:pt x="54" y="29"/>
                  </a:cubicBezTo>
                  <a:cubicBezTo>
                    <a:pt x="55" y="29"/>
                    <a:pt x="56" y="28"/>
                    <a:pt x="56" y="27"/>
                  </a:cubicBezTo>
                  <a:cubicBezTo>
                    <a:pt x="56" y="25"/>
                    <a:pt x="55" y="23"/>
                    <a:pt x="54" y="2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530"/>
            </a:p>
          </p:txBody>
        </p:sp>
        <p:sp>
          <p:nvSpPr>
            <p:cNvPr id="25" name="Freeform 21"/>
            <p:cNvSpPr>
              <a:spLocks noEditPoints="1"/>
            </p:cNvSpPr>
            <p:nvPr/>
          </p:nvSpPr>
          <p:spPr bwMode="auto">
            <a:xfrm>
              <a:off x="7466438" y="1405895"/>
              <a:ext cx="291714" cy="388967"/>
            </a:xfrm>
            <a:custGeom>
              <a:avLst/>
              <a:gdLst>
                <a:gd name="T0" fmla="*/ 141 w 134"/>
                <a:gd name="T1" fmla="*/ 19 h 209"/>
                <a:gd name="T2" fmla="*/ 40 w 134"/>
                <a:gd name="T3" fmla="*/ 17 h 209"/>
                <a:gd name="T4" fmla="*/ 0 w 134"/>
                <a:gd name="T5" fmla="*/ 106 h 209"/>
                <a:gd name="T6" fmla="*/ 31 w 134"/>
                <a:gd name="T7" fmla="*/ 231 h 209"/>
                <a:gd name="T8" fmla="*/ 48 w 134"/>
                <a:gd name="T9" fmla="*/ 285 h 209"/>
                <a:gd name="T10" fmla="*/ 65 w 134"/>
                <a:gd name="T11" fmla="*/ 355 h 209"/>
                <a:gd name="T12" fmla="*/ 77 w 134"/>
                <a:gd name="T13" fmla="*/ 363 h 209"/>
                <a:gd name="T14" fmla="*/ 129 w 134"/>
                <a:gd name="T15" fmla="*/ 384 h 209"/>
                <a:gd name="T16" fmla="*/ 168 w 134"/>
                <a:gd name="T17" fmla="*/ 401 h 209"/>
                <a:gd name="T18" fmla="*/ 175 w 134"/>
                <a:gd name="T19" fmla="*/ 401 h 209"/>
                <a:gd name="T20" fmla="*/ 196 w 134"/>
                <a:gd name="T21" fmla="*/ 366 h 209"/>
                <a:gd name="T22" fmla="*/ 214 w 134"/>
                <a:gd name="T23" fmla="*/ 322 h 209"/>
                <a:gd name="T24" fmla="*/ 221 w 134"/>
                <a:gd name="T25" fmla="*/ 310 h 209"/>
                <a:gd name="T26" fmla="*/ 256 w 134"/>
                <a:gd name="T27" fmla="*/ 218 h 209"/>
                <a:gd name="T28" fmla="*/ 248 w 134"/>
                <a:gd name="T29" fmla="*/ 147 h 209"/>
                <a:gd name="T30" fmla="*/ 110 w 134"/>
                <a:gd name="T31" fmla="*/ 349 h 209"/>
                <a:gd name="T32" fmla="*/ 125 w 134"/>
                <a:gd name="T33" fmla="*/ 260 h 209"/>
                <a:gd name="T34" fmla="*/ 131 w 134"/>
                <a:gd name="T35" fmla="*/ 359 h 209"/>
                <a:gd name="T36" fmla="*/ 235 w 134"/>
                <a:gd name="T37" fmla="*/ 208 h 209"/>
                <a:gd name="T38" fmla="*/ 202 w 134"/>
                <a:gd name="T39" fmla="*/ 289 h 209"/>
                <a:gd name="T40" fmla="*/ 194 w 134"/>
                <a:gd name="T41" fmla="*/ 301 h 209"/>
                <a:gd name="T42" fmla="*/ 173 w 134"/>
                <a:gd name="T43" fmla="*/ 355 h 209"/>
                <a:gd name="T44" fmla="*/ 166 w 134"/>
                <a:gd name="T45" fmla="*/ 374 h 209"/>
                <a:gd name="T46" fmla="*/ 131 w 134"/>
                <a:gd name="T47" fmla="*/ 245 h 209"/>
                <a:gd name="T48" fmla="*/ 94 w 134"/>
                <a:gd name="T49" fmla="*/ 343 h 209"/>
                <a:gd name="T50" fmla="*/ 73 w 134"/>
                <a:gd name="T51" fmla="*/ 310 h 209"/>
                <a:gd name="T52" fmla="*/ 54 w 134"/>
                <a:gd name="T53" fmla="*/ 239 h 209"/>
                <a:gd name="T54" fmla="*/ 46 w 134"/>
                <a:gd name="T55" fmla="*/ 214 h 209"/>
                <a:gd name="T56" fmla="*/ 23 w 134"/>
                <a:gd name="T57" fmla="*/ 112 h 209"/>
                <a:gd name="T58" fmla="*/ 131 w 134"/>
                <a:gd name="T59" fmla="*/ 40 h 209"/>
                <a:gd name="T60" fmla="*/ 206 w 134"/>
                <a:gd name="T61" fmla="*/ 108 h 209"/>
                <a:gd name="T62" fmla="*/ 235 w 134"/>
                <a:gd name="T63" fmla="*/ 201 h 209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134" h="209">
                  <a:moveTo>
                    <a:pt x="116" y="50"/>
                  </a:moveTo>
                  <a:cubicBezTo>
                    <a:pt x="104" y="31"/>
                    <a:pt x="90" y="18"/>
                    <a:pt x="73" y="10"/>
                  </a:cubicBezTo>
                  <a:cubicBezTo>
                    <a:pt x="69" y="7"/>
                    <a:pt x="69" y="7"/>
                    <a:pt x="69" y="7"/>
                  </a:cubicBezTo>
                  <a:cubicBezTo>
                    <a:pt x="50" y="0"/>
                    <a:pt x="33" y="1"/>
                    <a:pt x="21" y="9"/>
                  </a:cubicBezTo>
                  <a:cubicBezTo>
                    <a:pt x="8" y="18"/>
                    <a:pt x="1" y="33"/>
                    <a:pt x="0" y="53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78"/>
                    <a:pt x="7" y="96"/>
                    <a:pt x="13" y="113"/>
                  </a:cubicBezTo>
                  <a:cubicBezTo>
                    <a:pt x="14" y="115"/>
                    <a:pt x="15" y="118"/>
                    <a:pt x="16" y="120"/>
                  </a:cubicBezTo>
                  <a:cubicBezTo>
                    <a:pt x="17" y="122"/>
                    <a:pt x="17" y="124"/>
                    <a:pt x="18" y="126"/>
                  </a:cubicBezTo>
                  <a:cubicBezTo>
                    <a:pt x="21" y="133"/>
                    <a:pt x="24" y="141"/>
                    <a:pt x="25" y="148"/>
                  </a:cubicBezTo>
                  <a:cubicBezTo>
                    <a:pt x="26" y="151"/>
                    <a:pt x="26" y="155"/>
                    <a:pt x="27" y="158"/>
                  </a:cubicBezTo>
                  <a:cubicBezTo>
                    <a:pt x="27" y="167"/>
                    <a:pt x="28" y="176"/>
                    <a:pt x="34" y="184"/>
                  </a:cubicBezTo>
                  <a:cubicBezTo>
                    <a:pt x="36" y="186"/>
                    <a:pt x="36" y="186"/>
                    <a:pt x="36" y="186"/>
                  </a:cubicBezTo>
                  <a:cubicBezTo>
                    <a:pt x="40" y="188"/>
                    <a:pt x="40" y="188"/>
                    <a:pt x="40" y="188"/>
                  </a:cubicBezTo>
                  <a:cubicBezTo>
                    <a:pt x="45" y="190"/>
                    <a:pt x="49" y="192"/>
                    <a:pt x="54" y="194"/>
                  </a:cubicBezTo>
                  <a:cubicBezTo>
                    <a:pt x="58" y="196"/>
                    <a:pt x="63" y="197"/>
                    <a:pt x="67" y="199"/>
                  </a:cubicBezTo>
                  <a:cubicBezTo>
                    <a:pt x="75" y="203"/>
                    <a:pt x="81" y="205"/>
                    <a:pt x="87" y="208"/>
                  </a:cubicBezTo>
                  <a:cubicBezTo>
                    <a:pt x="87" y="208"/>
                    <a:pt x="87" y="208"/>
                    <a:pt x="87" y="208"/>
                  </a:cubicBezTo>
                  <a:cubicBezTo>
                    <a:pt x="89" y="209"/>
                    <a:pt x="89" y="209"/>
                    <a:pt x="89" y="209"/>
                  </a:cubicBezTo>
                  <a:cubicBezTo>
                    <a:pt x="91" y="208"/>
                    <a:pt x="91" y="208"/>
                    <a:pt x="91" y="208"/>
                  </a:cubicBezTo>
                  <a:cubicBezTo>
                    <a:pt x="95" y="206"/>
                    <a:pt x="99" y="203"/>
                    <a:pt x="101" y="196"/>
                  </a:cubicBezTo>
                  <a:cubicBezTo>
                    <a:pt x="101" y="194"/>
                    <a:pt x="101" y="192"/>
                    <a:pt x="102" y="190"/>
                  </a:cubicBezTo>
                  <a:cubicBezTo>
                    <a:pt x="102" y="187"/>
                    <a:pt x="102" y="184"/>
                    <a:pt x="103" y="182"/>
                  </a:cubicBezTo>
                  <a:cubicBezTo>
                    <a:pt x="105" y="176"/>
                    <a:pt x="108" y="171"/>
                    <a:pt x="111" y="167"/>
                  </a:cubicBezTo>
                  <a:cubicBezTo>
                    <a:pt x="112" y="165"/>
                    <a:pt x="113" y="164"/>
                    <a:pt x="114" y="163"/>
                  </a:cubicBezTo>
                  <a:cubicBezTo>
                    <a:pt x="115" y="161"/>
                    <a:pt x="115" y="161"/>
                    <a:pt x="115" y="161"/>
                  </a:cubicBezTo>
                  <a:cubicBezTo>
                    <a:pt x="119" y="155"/>
                    <a:pt x="123" y="150"/>
                    <a:pt x="126" y="143"/>
                  </a:cubicBezTo>
                  <a:cubicBezTo>
                    <a:pt x="130" y="136"/>
                    <a:pt x="132" y="127"/>
                    <a:pt x="133" y="113"/>
                  </a:cubicBezTo>
                  <a:cubicBezTo>
                    <a:pt x="133" y="108"/>
                    <a:pt x="133" y="108"/>
                    <a:pt x="133" y="108"/>
                  </a:cubicBezTo>
                  <a:cubicBezTo>
                    <a:pt x="134" y="98"/>
                    <a:pt x="132" y="87"/>
                    <a:pt x="129" y="76"/>
                  </a:cubicBezTo>
                  <a:cubicBezTo>
                    <a:pt x="125" y="66"/>
                    <a:pt x="121" y="58"/>
                    <a:pt x="116" y="50"/>
                  </a:cubicBezTo>
                  <a:close/>
                  <a:moveTo>
                    <a:pt x="57" y="181"/>
                  </a:moveTo>
                  <a:cubicBezTo>
                    <a:pt x="55" y="164"/>
                    <a:pt x="56" y="140"/>
                    <a:pt x="62" y="135"/>
                  </a:cubicBezTo>
                  <a:cubicBezTo>
                    <a:pt x="62" y="135"/>
                    <a:pt x="63" y="134"/>
                    <a:pt x="65" y="135"/>
                  </a:cubicBezTo>
                  <a:cubicBezTo>
                    <a:pt x="79" y="140"/>
                    <a:pt x="75" y="173"/>
                    <a:pt x="72" y="188"/>
                  </a:cubicBezTo>
                  <a:cubicBezTo>
                    <a:pt x="71" y="187"/>
                    <a:pt x="69" y="187"/>
                    <a:pt x="68" y="186"/>
                  </a:cubicBezTo>
                  <a:cubicBezTo>
                    <a:pt x="64" y="184"/>
                    <a:pt x="61" y="183"/>
                    <a:pt x="57" y="181"/>
                  </a:cubicBezTo>
                  <a:close/>
                  <a:moveTo>
                    <a:pt x="122" y="108"/>
                  </a:moveTo>
                  <a:cubicBezTo>
                    <a:pt x="121" y="119"/>
                    <a:pt x="119" y="127"/>
                    <a:pt x="116" y="133"/>
                  </a:cubicBezTo>
                  <a:cubicBezTo>
                    <a:pt x="112" y="139"/>
                    <a:pt x="109" y="145"/>
                    <a:pt x="105" y="150"/>
                  </a:cubicBezTo>
                  <a:cubicBezTo>
                    <a:pt x="104" y="152"/>
                    <a:pt x="104" y="152"/>
                    <a:pt x="104" y="152"/>
                  </a:cubicBezTo>
                  <a:cubicBezTo>
                    <a:pt x="103" y="153"/>
                    <a:pt x="102" y="154"/>
                    <a:pt x="101" y="156"/>
                  </a:cubicBezTo>
                  <a:cubicBezTo>
                    <a:pt x="98" y="160"/>
                    <a:pt x="94" y="166"/>
                    <a:pt x="92" y="173"/>
                  </a:cubicBezTo>
                  <a:cubicBezTo>
                    <a:pt x="91" y="177"/>
                    <a:pt x="91" y="180"/>
                    <a:pt x="90" y="184"/>
                  </a:cubicBezTo>
                  <a:cubicBezTo>
                    <a:pt x="90" y="186"/>
                    <a:pt x="90" y="187"/>
                    <a:pt x="89" y="189"/>
                  </a:cubicBezTo>
                  <a:cubicBezTo>
                    <a:pt x="89" y="191"/>
                    <a:pt x="87" y="193"/>
                    <a:pt x="86" y="194"/>
                  </a:cubicBezTo>
                  <a:cubicBezTo>
                    <a:pt x="84" y="193"/>
                    <a:pt x="82" y="192"/>
                    <a:pt x="80" y="191"/>
                  </a:cubicBezTo>
                  <a:cubicBezTo>
                    <a:pt x="82" y="181"/>
                    <a:pt x="90" y="136"/>
                    <a:pt x="68" y="127"/>
                  </a:cubicBezTo>
                  <a:cubicBezTo>
                    <a:pt x="63" y="125"/>
                    <a:pt x="59" y="127"/>
                    <a:pt x="57" y="129"/>
                  </a:cubicBezTo>
                  <a:cubicBezTo>
                    <a:pt x="47" y="136"/>
                    <a:pt x="47" y="164"/>
                    <a:pt x="49" y="178"/>
                  </a:cubicBezTo>
                  <a:cubicBezTo>
                    <a:pt x="46" y="177"/>
                    <a:pt x="43" y="176"/>
                    <a:pt x="41" y="175"/>
                  </a:cubicBezTo>
                  <a:cubicBezTo>
                    <a:pt x="39" y="171"/>
                    <a:pt x="39" y="166"/>
                    <a:pt x="38" y="161"/>
                  </a:cubicBezTo>
                  <a:cubicBezTo>
                    <a:pt x="38" y="157"/>
                    <a:pt x="37" y="153"/>
                    <a:pt x="36" y="149"/>
                  </a:cubicBezTo>
                  <a:cubicBezTo>
                    <a:pt x="34" y="140"/>
                    <a:pt x="31" y="132"/>
                    <a:pt x="28" y="124"/>
                  </a:cubicBezTo>
                  <a:cubicBezTo>
                    <a:pt x="28" y="122"/>
                    <a:pt x="27" y="120"/>
                    <a:pt x="26" y="119"/>
                  </a:cubicBezTo>
                  <a:cubicBezTo>
                    <a:pt x="26" y="116"/>
                    <a:pt x="25" y="114"/>
                    <a:pt x="24" y="111"/>
                  </a:cubicBezTo>
                  <a:cubicBezTo>
                    <a:pt x="18" y="95"/>
                    <a:pt x="12" y="79"/>
                    <a:pt x="12" y="60"/>
                  </a:cubicBezTo>
                  <a:cubicBezTo>
                    <a:pt x="12" y="58"/>
                    <a:pt x="12" y="58"/>
                    <a:pt x="12" y="58"/>
                  </a:cubicBezTo>
                  <a:cubicBezTo>
                    <a:pt x="13" y="42"/>
                    <a:pt x="19" y="30"/>
                    <a:pt x="29" y="22"/>
                  </a:cubicBezTo>
                  <a:cubicBezTo>
                    <a:pt x="39" y="15"/>
                    <a:pt x="52" y="15"/>
                    <a:pt x="68" y="21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86" y="29"/>
                    <a:pt x="98" y="40"/>
                    <a:pt x="107" y="56"/>
                  </a:cubicBezTo>
                  <a:cubicBezTo>
                    <a:pt x="111" y="62"/>
                    <a:pt x="115" y="69"/>
                    <a:pt x="118" y="77"/>
                  </a:cubicBezTo>
                  <a:cubicBezTo>
                    <a:pt x="121" y="86"/>
                    <a:pt x="122" y="95"/>
                    <a:pt x="122" y="104"/>
                  </a:cubicBezTo>
                  <a:lnTo>
                    <a:pt x="122" y="10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530"/>
            </a:p>
          </p:txBody>
        </p:sp>
      </p:grpSp>
      <p:grpSp>
        <p:nvGrpSpPr>
          <p:cNvPr id="4" name="组合 66"/>
          <p:cNvGrpSpPr/>
          <p:nvPr/>
        </p:nvGrpSpPr>
        <p:grpSpPr>
          <a:xfrm>
            <a:off x="10058233" y="2454230"/>
            <a:ext cx="2123854" cy="1706011"/>
            <a:chOff x="6342547" y="2242704"/>
            <a:chExt cx="1510583" cy="1213229"/>
          </a:xfrm>
        </p:grpSpPr>
        <p:sp>
          <p:nvSpPr>
            <p:cNvPr id="28" name="Freeform 24"/>
            <p:cNvSpPr/>
            <p:nvPr/>
          </p:nvSpPr>
          <p:spPr bwMode="auto">
            <a:xfrm>
              <a:off x="6342547" y="3293783"/>
              <a:ext cx="1510582" cy="162150"/>
            </a:xfrm>
            <a:custGeom>
              <a:avLst/>
              <a:gdLst>
                <a:gd name="T0" fmla="*/ 0 w 1335"/>
                <a:gd name="T1" fmla="*/ 77 h 168"/>
                <a:gd name="T2" fmla="*/ 840 w 1335"/>
                <a:gd name="T3" fmla="*/ 168 h 168"/>
                <a:gd name="T4" fmla="*/ 1335 w 1335"/>
                <a:gd name="T5" fmla="*/ 85 h 168"/>
                <a:gd name="T6" fmla="*/ 651 w 1335"/>
                <a:gd name="T7" fmla="*/ 0 h 168"/>
                <a:gd name="T8" fmla="*/ 0 w 1335"/>
                <a:gd name="T9" fmla="*/ 77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35" h="168">
                  <a:moveTo>
                    <a:pt x="0" y="77"/>
                  </a:moveTo>
                  <a:lnTo>
                    <a:pt x="840" y="168"/>
                  </a:lnTo>
                  <a:lnTo>
                    <a:pt x="1335" y="85"/>
                  </a:lnTo>
                  <a:lnTo>
                    <a:pt x="651" y="0"/>
                  </a:lnTo>
                  <a:lnTo>
                    <a:pt x="0" y="77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2">
                    <a:shade val="30000"/>
                    <a:satMod val="115000"/>
                  </a:schemeClr>
                </a:gs>
                <a:gs pos="50000">
                  <a:schemeClr val="accent2">
                    <a:shade val="67500"/>
                    <a:satMod val="115000"/>
                  </a:schemeClr>
                </a:gs>
                <a:gs pos="100000">
                  <a:schemeClr val="accent2">
                    <a:shade val="100000"/>
                    <a:satMod val="11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 sz="2530" dirty="0"/>
            </a:p>
          </p:txBody>
        </p:sp>
        <p:grpSp>
          <p:nvGrpSpPr>
            <p:cNvPr id="5" name="组合 4"/>
            <p:cNvGrpSpPr/>
            <p:nvPr/>
          </p:nvGrpSpPr>
          <p:grpSpPr>
            <a:xfrm>
              <a:off x="6342547" y="2242704"/>
              <a:ext cx="1510583" cy="1133119"/>
              <a:chOff x="6342547" y="2242704"/>
              <a:chExt cx="1510583" cy="1133119"/>
            </a:xfrm>
          </p:grpSpPr>
          <p:sp>
            <p:nvSpPr>
              <p:cNvPr id="26" name="Freeform 22"/>
              <p:cNvSpPr/>
              <p:nvPr/>
            </p:nvSpPr>
            <p:spPr bwMode="auto">
              <a:xfrm>
                <a:off x="7078617" y="2243669"/>
                <a:ext cx="774513" cy="1132154"/>
              </a:xfrm>
              <a:custGeom>
                <a:avLst/>
                <a:gdLst>
                  <a:gd name="T0" fmla="*/ 684 w 684"/>
                  <a:gd name="T1" fmla="*/ 1174 h 1174"/>
                  <a:gd name="T2" fmla="*/ 0 w 684"/>
                  <a:gd name="T3" fmla="*/ 1091 h 1174"/>
                  <a:gd name="T4" fmla="*/ 0 w 684"/>
                  <a:gd name="T5" fmla="*/ 0 h 1174"/>
                  <a:gd name="T6" fmla="*/ 684 w 684"/>
                  <a:gd name="T7" fmla="*/ 294 h 1174"/>
                  <a:gd name="T8" fmla="*/ 684 w 684"/>
                  <a:gd name="T9" fmla="*/ 1174 h 1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84" h="1174">
                    <a:moveTo>
                      <a:pt x="684" y="1174"/>
                    </a:moveTo>
                    <a:lnTo>
                      <a:pt x="0" y="1091"/>
                    </a:lnTo>
                    <a:lnTo>
                      <a:pt x="0" y="0"/>
                    </a:lnTo>
                    <a:lnTo>
                      <a:pt x="684" y="294"/>
                    </a:lnTo>
                    <a:lnTo>
                      <a:pt x="684" y="1174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2">
                      <a:shade val="30000"/>
                      <a:satMod val="115000"/>
                    </a:schemeClr>
                  </a:gs>
                  <a:gs pos="50000">
                    <a:schemeClr val="accent2">
                      <a:shade val="67500"/>
                      <a:satMod val="115000"/>
                    </a:schemeClr>
                  </a:gs>
                  <a:gs pos="100000">
                    <a:schemeClr val="accent2">
                      <a:shade val="100000"/>
                      <a:satMod val="115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sz="2530" dirty="0"/>
              </a:p>
            </p:txBody>
          </p:sp>
          <p:sp>
            <p:nvSpPr>
              <p:cNvPr id="27" name="Freeform 23"/>
              <p:cNvSpPr/>
              <p:nvPr/>
            </p:nvSpPr>
            <p:spPr bwMode="auto">
              <a:xfrm>
                <a:off x="6342547" y="2242704"/>
                <a:ext cx="736070" cy="1125398"/>
              </a:xfrm>
              <a:custGeom>
                <a:avLst/>
                <a:gdLst>
                  <a:gd name="T0" fmla="*/ 0 w 651"/>
                  <a:gd name="T1" fmla="*/ 1166 h 1166"/>
                  <a:gd name="T2" fmla="*/ 651 w 651"/>
                  <a:gd name="T3" fmla="*/ 1091 h 1166"/>
                  <a:gd name="T4" fmla="*/ 651 w 651"/>
                  <a:gd name="T5" fmla="*/ 0 h 1166"/>
                  <a:gd name="T6" fmla="*/ 0 w 651"/>
                  <a:gd name="T7" fmla="*/ 269 h 1166"/>
                  <a:gd name="T8" fmla="*/ 0 w 651"/>
                  <a:gd name="T9" fmla="*/ 1166 h 116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51" h="1166">
                    <a:moveTo>
                      <a:pt x="0" y="1166"/>
                    </a:moveTo>
                    <a:lnTo>
                      <a:pt x="651" y="1091"/>
                    </a:lnTo>
                    <a:lnTo>
                      <a:pt x="651" y="0"/>
                    </a:lnTo>
                    <a:lnTo>
                      <a:pt x="0" y="269"/>
                    </a:lnTo>
                    <a:lnTo>
                      <a:pt x="0" y="116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530"/>
              </a:p>
            </p:txBody>
          </p:sp>
          <p:sp>
            <p:nvSpPr>
              <p:cNvPr id="29" name="Freeform 25"/>
              <p:cNvSpPr>
                <a:spLocks noEditPoints="1"/>
              </p:cNvSpPr>
              <p:nvPr/>
            </p:nvSpPr>
            <p:spPr bwMode="auto">
              <a:xfrm>
                <a:off x="6504234" y="2590168"/>
                <a:ext cx="439833" cy="478728"/>
              </a:xfrm>
              <a:custGeom>
                <a:avLst/>
                <a:gdLst>
                  <a:gd name="T0" fmla="*/ 0 w 389"/>
                  <a:gd name="T1" fmla="*/ 173 h 496"/>
                  <a:gd name="T2" fmla="*/ 0 w 389"/>
                  <a:gd name="T3" fmla="*/ 496 h 496"/>
                  <a:gd name="T4" fmla="*/ 389 w 389"/>
                  <a:gd name="T5" fmla="*/ 396 h 496"/>
                  <a:gd name="T6" fmla="*/ 389 w 389"/>
                  <a:gd name="T7" fmla="*/ 0 h 496"/>
                  <a:gd name="T8" fmla="*/ 0 w 389"/>
                  <a:gd name="T9" fmla="*/ 173 h 496"/>
                  <a:gd name="T10" fmla="*/ 375 w 389"/>
                  <a:gd name="T11" fmla="*/ 36 h 496"/>
                  <a:gd name="T12" fmla="*/ 273 w 389"/>
                  <a:gd name="T13" fmla="*/ 223 h 496"/>
                  <a:gd name="T14" fmla="*/ 377 w 389"/>
                  <a:gd name="T15" fmla="*/ 381 h 496"/>
                  <a:gd name="T16" fmla="*/ 377 w 389"/>
                  <a:gd name="T17" fmla="*/ 381 h 496"/>
                  <a:gd name="T18" fmla="*/ 256 w 389"/>
                  <a:gd name="T19" fmla="*/ 248 h 496"/>
                  <a:gd name="T20" fmla="*/ 188 w 389"/>
                  <a:gd name="T21" fmla="*/ 340 h 496"/>
                  <a:gd name="T22" fmla="*/ 132 w 389"/>
                  <a:gd name="T23" fmla="*/ 298 h 496"/>
                  <a:gd name="T24" fmla="*/ 13 w 389"/>
                  <a:gd name="T25" fmla="*/ 462 h 496"/>
                  <a:gd name="T26" fmla="*/ 13 w 389"/>
                  <a:gd name="T27" fmla="*/ 462 h 496"/>
                  <a:gd name="T28" fmla="*/ 100 w 389"/>
                  <a:gd name="T29" fmla="*/ 281 h 496"/>
                  <a:gd name="T30" fmla="*/ 13 w 389"/>
                  <a:gd name="T31" fmla="*/ 192 h 496"/>
                  <a:gd name="T32" fmla="*/ 182 w 389"/>
                  <a:gd name="T33" fmla="*/ 294 h 496"/>
                  <a:gd name="T34" fmla="*/ 375 w 389"/>
                  <a:gd name="T35" fmla="*/ 36 h 496"/>
                  <a:gd name="T36" fmla="*/ 375 w 389"/>
                  <a:gd name="T37" fmla="*/ 36 h 49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0" t="0" r="r" b="b"/>
                <a:pathLst>
                  <a:path w="389" h="496">
                    <a:moveTo>
                      <a:pt x="0" y="173"/>
                    </a:moveTo>
                    <a:lnTo>
                      <a:pt x="0" y="496"/>
                    </a:lnTo>
                    <a:lnTo>
                      <a:pt x="389" y="396"/>
                    </a:lnTo>
                    <a:lnTo>
                      <a:pt x="389" y="0"/>
                    </a:lnTo>
                    <a:lnTo>
                      <a:pt x="0" y="173"/>
                    </a:lnTo>
                    <a:close/>
                    <a:moveTo>
                      <a:pt x="375" y="36"/>
                    </a:moveTo>
                    <a:lnTo>
                      <a:pt x="273" y="223"/>
                    </a:lnTo>
                    <a:lnTo>
                      <a:pt x="377" y="381"/>
                    </a:lnTo>
                    <a:lnTo>
                      <a:pt x="256" y="248"/>
                    </a:lnTo>
                    <a:lnTo>
                      <a:pt x="188" y="340"/>
                    </a:lnTo>
                    <a:lnTo>
                      <a:pt x="132" y="298"/>
                    </a:lnTo>
                    <a:lnTo>
                      <a:pt x="13" y="462"/>
                    </a:lnTo>
                    <a:lnTo>
                      <a:pt x="100" y="281"/>
                    </a:lnTo>
                    <a:lnTo>
                      <a:pt x="13" y="192"/>
                    </a:lnTo>
                    <a:lnTo>
                      <a:pt x="182" y="294"/>
                    </a:lnTo>
                    <a:lnTo>
                      <a:pt x="375" y="3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530"/>
              </a:p>
            </p:txBody>
          </p:sp>
        </p:grpSp>
      </p:grpSp>
      <p:grpSp>
        <p:nvGrpSpPr>
          <p:cNvPr id="6" name="组合 3"/>
          <p:cNvGrpSpPr/>
          <p:nvPr/>
        </p:nvGrpSpPr>
        <p:grpSpPr>
          <a:xfrm>
            <a:off x="9705315" y="3932230"/>
            <a:ext cx="2968178" cy="2250249"/>
            <a:chOff x="5751070" y="3347833"/>
            <a:chExt cx="2111105" cy="1600265"/>
          </a:xfrm>
        </p:grpSpPr>
        <p:sp>
          <p:nvSpPr>
            <p:cNvPr id="30" name="Freeform 26"/>
            <p:cNvSpPr/>
            <p:nvPr/>
          </p:nvSpPr>
          <p:spPr bwMode="auto">
            <a:xfrm>
              <a:off x="6767681" y="3347833"/>
              <a:ext cx="1094494" cy="1568414"/>
            </a:xfrm>
            <a:custGeom>
              <a:avLst/>
              <a:gdLst>
                <a:gd name="T0" fmla="*/ 968 w 968"/>
                <a:gd name="T1" fmla="*/ 1371 h 1658"/>
                <a:gd name="T2" fmla="*/ 0 w 968"/>
                <a:gd name="T3" fmla="*/ 1658 h 1658"/>
                <a:gd name="T4" fmla="*/ 0 w 968"/>
                <a:gd name="T5" fmla="*/ 0 h 1658"/>
                <a:gd name="T6" fmla="*/ 968 w 968"/>
                <a:gd name="T7" fmla="*/ 112 h 1658"/>
                <a:gd name="T8" fmla="*/ 968 w 968"/>
                <a:gd name="T9" fmla="*/ 1371 h 1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8" h="1658">
                  <a:moveTo>
                    <a:pt x="968" y="1371"/>
                  </a:moveTo>
                  <a:lnTo>
                    <a:pt x="0" y="1658"/>
                  </a:lnTo>
                  <a:lnTo>
                    <a:pt x="0" y="0"/>
                  </a:lnTo>
                  <a:lnTo>
                    <a:pt x="968" y="112"/>
                  </a:lnTo>
                  <a:lnTo>
                    <a:pt x="968" y="1371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3">
                    <a:shade val="30000"/>
                    <a:satMod val="115000"/>
                  </a:schemeClr>
                </a:gs>
                <a:gs pos="50000">
                  <a:schemeClr val="accent3">
                    <a:shade val="67500"/>
                    <a:satMod val="115000"/>
                  </a:schemeClr>
                </a:gs>
                <a:gs pos="100000">
                  <a:schemeClr val="accent3">
                    <a:shade val="100000"/>
                    <a:satMod val="115000"/>
                  </a:schemeClr>
                </a:gs>
              </a:gsLst>
              <a:lin ang="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 sz="2530" dirty="0"/>
            </a:p>
          </p:txBody>
        </p:sp>
        <p:sp>
          <p:nvSpPr>
            <p:cNvPr id="31" name="Freeform 27"/>
            <p:cNvSpPr/>
            <p:nvPr/>
          </p:nvSpPr>
          <p:spPr bwMode="auto">
            <a:xfrm>
              <a:off x="5751070" y="3347833"/>
              <a:ext cx="1031176" cy="1600265"/>
            </a:xfrm>
            <a:custGeom>
              <a:avLst/>
              <a:gdLst>
                <a:gd name="T0" fmla="*/ 0 w 912"/>
                <a:gd name="T1" fmla="*/ 1371 h 1658"/>
                <a:gd name="T2" fmla="*/ 912 w 912"/>
                <a:gd name="T3" fmla="*/ 1658 h 1658"/>
                <a:gd name="T4" fmla="*/ 912 w 912"/>
                <a:gd name="T5" fmla="*/ 0 h 1658"/>
                <a:gd name="T6" fmla="*/ 8 w 912"/>
                <a:gd name="T7" fmla="*/ 112 h 1658"/>
                <a:gd name="T8" fmla="*/ 0 w 912"/>
                <a:gd name="T9" fmla="*/ 1371 h 165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12" h="1658">
                  <a:moveTo>
                    <a:pt x="0" y="1371"/>
                  </a:moveTo>
                  <a:lnTo>
                    <a:pt x="912" y="1658"/>
                  </a:lnTo>
                  <a:lnTo>
                    <a:pt x="912" y="0"/>
                  </a:lnTo>
                  <a:lnTo>
                    <a:pt x="8" y="112"/>
                  </a:lnTo>
                  <a:lnTo>
                    <a:pt x="0" y="137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530"/>
            </a:p>
          </p:txBody>
        </p:sp>
        <p:sp>
          <p:nvSpPr>
            <p:cNvPr id="32" name="Freeform 28"/>
            <p:cNvSpPr/>
            <p:nvPr/>
          </p:nvSpPr>
          <p:spPr bwMode="auto">
            <a:xfrm>
              <a:off x="6974595" y="3671167"/>
              <a:ext cx="707803" cy="849357"/>
            </a:xfrm>
            <a:custGeom>
              <a:avLst/>
              <a:gdLst>
                <a:gd name="T0" fmla="*/ 601 w 325"/>
                <a:gd name="T1" fmla="*/ 626 h 457"/>
                <a:gd name="T2" fmla="*/ 499 w 325"/>
                <a:gd name="T3" fmla="*/ 570 h 457"/>
                <a:gd name="T4" fmla="*/ 456 w 325"/>
                <a:gd name="T5" fmla="*/ 549 h 457"/>
                <a:gd name="T6" fmla="*/ 422 w 325"/>
                <a:gd name="T7" fmla="*/ 449 h 457"/>
                <a:gd name="T8" fmla="*/ 456 w 325"/>
                <a:gd name="T9" fmla="*/ 341 h 457"/>
                <a:gd name="T10" fmla="*/ 485 w 325"/>
                <a:gd name="T11" fmla="*/ 273 h 457"/>
                <a:gd name="T12" fmla="*/ 476 w 325"/>
                <a:gd name="T13" fmla="*/ 229 h 457"/>
                <a:gd name="T14" fmla="*/ 476 w 325"/>
                <a:gd name="T15" fmla="*/ 231 h 457"/>
                <a:gd name="T16" fmla="*/ 476 w 325"/>
                <a:gd name="T17" fmla="*/ 229 h 457"/>
                <a:gd name="T18" fmla="*/ 476 w 325"/>
                <a:gd name="T19" fmla="*/ 229 h 457"/>
                <a:gd name="T20" fmla="*/ 476 w 325"/>
                <a:gd name="T21" fmla="*/ 227 h 457"/>
                <a:gd name="T22" fmla="*/ 478 w 325"/>
                <a:gd name="T23" fmla="*/ 214 h 457"/>
                <a:gd name="T24" fmla="*/ 478 w 325"/>
                <a:gd name="T25" fmla="*/ 212 h 457"/>
                <a:gd name="T26" fmla="*/ 478 w 325"/>
                <a:gd name="T27" fmla="*/ 200 h 457"/>
                <a:gd name="T28" fmla="*/ 478 w 325"/>
                <a:gd name="T29" fmla="*/ 200 h 457"/>
                <a:gd name="T30" fmla="*/ 478 w 325"/>
                <a:gd name="T31" fmla="*/ 200 h 457"/>
                <a:gd name="T32" fmla="*/ 478 w 325"/>
                <a:gd name="T33" fmla="*/ 198 h 457"/>
                <a:gd name="T34" fmla="*/ 478 w 325"/>
                <a:gd name="T35" fmla="*/ 198 h 457"/>
                <a:gd name="T36" fmla="*/ 478 w 325"/>
                <a:gd name="T37" fmla="*/ 198 h 457"/>
                <a:gd name="T38" fmla="*/ 478 w 325"/>
                <a:gd name="T39" fmla="*/ 196 h 457"/>
                <a:gd name="T40" fmla="*/ 478 w 325"/>
                <a:gd name="T41" fmla="*/ 196 h 457"/>
                <a:gd name="T42" fmla="*/ 478 w 325"/>
                <a:gd name="T43" fmla="*/ 196 h 457"/>
                <a:gd name="T44" fmla="*/ 474 w 325"/>
                <a:gd name="T45" fmla="*/ 119 h 457"/>
                <a:gd name="T46" fmla="*/ 198 w 325"/>
                <a:gd name="T47" fmla="*/ 119 h 457"/>
                <a:gd name="T48" fmla="*/ 195 w 325"/>
                <a:gd name="T49" fmla="*/ 196 h 457"/>
                <a:gd name="T50" fmla="*/ 195 w 325"/>
                <a:gd name="T51" fmla="*/ 196 h 457"/>
                <a:gd name="T52" fmla="*/ 195 w 325"/>
                <a:gd name="T53" fmla="*/ 196 h 457"/>
                <a:gd name="T54" fmla="*/ 195 w 325"/>
                <a:gd name="T55" fmla="*/ 200 h 457"/>
                <a:gd name="T56" fmla="*/ 195 w 325"/>
                <a:gd name="T57" fmla="*/ 200 h 457"/>
                <a:gd name="T58" fmla="*/ 195 w 325"/>
                <a:gd name="T59" fmla="*/ 200 h 457"/>
                <a:gd name="T60" fmla="*/ 195 w 325"/>
                <a:gd name="T61" fmla="*/ 202 h 457"/>
                <a:gd name="T62" fmla="*/ 195 w 325"/>
                <a:gd name="T63" fmla="*/ 202 h 457"/>
                <a:gd name="T64" fmla="*/ 195 w 325"/>
                <a:gd name="T65" fmla="*/ 202 h 457"/>
                <a:gd name="T66" fmla="*/ 195 w 325"/>
                <a:gd name="T67" fmla="*/ 202 h 457"/>
                <a:gd name="T68" fmla="*/ 198 w 325"/>
                <a:gd name="T69" fmla="*/ 237 h 457"/>
                <a:gd name="T70" fmla="*/ 185 w 325"/>
                <a:gd name="T71" fmla="*/ 273 h 457"/>
                <a:gd name="T72" fmla="*/ 216 w 325"/>
                <a:gd name="T73" fmla="*/ 341 h 457"/>
                <a:gd name="T74" fmla="*/ 250 w 325"/>
                <a:gd name="T75" fmla="*/ 449 h 457"/>
                <a:gd name="T76" fmla="*/ 216 w 325"/>
                <a:gd name="T77" fmla="*/ 570 h 457"/>
                <a:gd name="T78" fmla="*/ 39 w 325"/>
                <a:gd name="T79" fmla="*/ 699 h 457"/>
                <a:gd name="T80" fmla="*/ 10 w 325"/>
                <a:gd name="T81" fmla="*/ 880 h 457"/>
                <a:gd name="T82" fmla="*/ 618 w 325"/>
                <a:gd name="T83" fmla="*/ 745 h 457"/>
                <a:gd name="T84" fmla="*/ 601 w 325"/>
                <a:gd name="T85" fmla="*/ 626 h 457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0" t="0" r="r" b="b"/>
              <a:pathLst>
                <a:path w="325" h="457">
                  <a:moveTo>
                    <a:pt x="312" y="325"/>
                  </a:moveTo>
                  <a:cubicBezTo>
                    <a:pt x="297" y="311"/>
                    <a:pt x="280" y="308"/>
                    <a:pt x="259" y="296"/>
                  </a:cubicBezTo>
                  <a:cubicBezTo>
                    <a:pt x="237" y="285"/>
                    <a:pt x="237" y="285"/>
                    <a:pt x="237" y="285"/>
                  </a:cubicBezTo>
                  <a:cubicBezTo>
                    <a:pt x="237" y="285"/>
                    <a:pt x="197" y="262"/>
                    <a:pt x="219" y="233"/>
                  </a:cubicBezTo>
                  <a:cubicBezTo>
                    <a:pt x="228" y="221"/>
                    <a:pt x="233" y="200"/>
                    <a:pt x="237" y="177"/>
                  </a:cubicBezTo>
                  <a:cubicBezTo>
                    <a:pt x="242" y="177"/>
                    <a:pt x="249" y="162"/>
                    <a:pt x="252" y="142"/>
                  </a:cubicBezTo>
                  <a:cubicBezTo>
                    <a:pt x="256" y="126"/>
                    <a:pt x="251" y="121"/>
                    <a:pt x="247" y="119"/>
                  </a:cubicBezTo>
                  <a:cubicBezTo>
                    <a:pt x="247" y="119"/>
                    <a:pt x="247" y="120"/>
                    <a:pt x="247" y="120"/>
                  </a:cubicBezTo>
                  <a:cubicBezTo>
                    <a:pt x="247" y="120"/>
                    <a:pt x="247" y="119"/>
                    <a:pt x="247" y="119"/>
                  </a:cubicBezTo>
                  <a:cubicBezTo>
                    <a:pt x="247" y="119"/>
                    <a:pt x="247" y="119"/>
                    <a:pt x="247" y="119"/>
                  </a:cubicBezTo>
                  <a:cubicBezTo>
                    <a:pt x="247" y="119"/>
                    <a:pt x="247" y="118"/>
                    <a:pt x="247" y="118"/>
                  </a:cubicBezTo>
                  <a:cubicBezTo>
                    <a:pt x="247" y="116"/>
                    <a:pt x="247" y="113"/>
                    <a:pt x="248" y="111"/>
                  </a:cubicBezTo>
                  <a:cubicBezTo>
                    <a:pt x="248" y="110"/>
                    <a:pt x="248" y="110"/>
                    <a:pt x="248" y="110"/>
                  </a:cubicBezTo>
                  <a:cubicBezTo>
                    <a:pt x="248" y="108"/>
                    <a:pt x="248" y="106"/>
                    <a:pt x="248" y="104"/>
                  </a:cubicBezTo>
                  <a:cubicBezTo>
                    <a:pt x="248" y="104"/>
                    <a:pt x="248" y="104"/>
                    <a:pt x="248" y="104"/>
                  </a:cubicBezTo>
                  <a:cubicBezTo>
                    <a:pt x="248" y="104"/>
                    <a:pt x="248" y="104"/>
                    <a:pt x="248" y="104"/>
                  </a:cubicBezTo>
                  <a:cubicBezTo>
                    <a:pt x="248" y="104"/>
                    <a:pt x="248" y="103"/>
                    <a:pt x="248" y="103"/>
                  </a:cubicBezTo>
                  <a:cubicBezTo>
                    <a:pt x="248" y="103"/>
                    <a:pt x="248" y="103"/>
                    <a:pt x="248" y="103"/>
                  </a:cubicBezTo>
                  <a:cubicBezTo>
                    <a:pt x="248" y="103"/>
                    <a:pt x="248" y="103"/>
                    <a:pt x="248" y="103"/>
                  </a:cubicBezTo>
                  <a:cubicBezTo>
                    <a:pt x="248" y="103"/>
                    <a:pt x="248" y="103"/>
                    <a:pt x="248" y="102"/>
                  </a:cubicBezTo>
                  <a:cubicBezTo>
                    <a:pt x="248" y="102"/>
                    <a:pt x="248" y="102"/>
                    <a:pt x="248" y="102"/>
                  </a:cubicBezTo>
                  <a:cubicBezTo>
                    <a:pt x="248" y="102"/>
                    <a:pt x="248" y="102"/>
                    <a:pt x="248" y="102"/>
                  </a:cubicBezTo>
                  <a:cubicBezTo>
                    <a:pt x="250" y="85"/>
                    <a:pt x="248" y="70"/>
                    <a:pt x="246" y="62"/>
                  </a:cubicBezTo>
                  <a:cubicBezTo>
                    <a:pt x="233" y="16"/>
                    <a:pt x="133" y="0"/>
                    <a:pt x="103" y="62"/>
                  </a:cubicBezTo>
                  <a:cubicBezTo>
                    <a:pt x="99" y="69"/>
                    <a:pt x="99" y="85"/>
                    <a:pt x="101" y="102"/>
                  </a:cubicBezTo>
                  <a:cubicBezTo>
                    <a:pt x="101" y="102"/>
                    <a:pt x="101" y="102"/>
                    <a:pt x="101" y="102"/>
                  </a:cubicBezTo>
                  <a:cubicBezTo>
                    <a:pt x="101" y="102"/>
                    <a:pt x="101" y="102"/>
                    <a:pt x="101" y="102"/>
                  </a:cubicBezTo>
                  <a:cubicBezTo>
                    <a:pt x="101" y="103"/>
                    <a:pt x="101" y="103"/>
                    <a:pt x="101" y="104"/>
                  </a:cubicBezTo>
                  <a:cubicBezTo>
                    <a:pt x="101" y="104"/>
                    <a:pt x="101" y="104"/>
                    <a:pt x="101" y="104"/>
                  </a:cubicBezTo>
                  <a:cubicBezTo>
                    <a:pt x="101" y="104"/>
                    <a:pt x="101" y="104"/>
                    <a:pt x="101" y="104"/>
                  </a:cubicBezTo>
                  <a:cubicBezTo>
                    <a:pt x="101" y="104"/>
                    <a:pt x="101" y="104"/>
                    <a:pt x="101" y="105"/>
                  </a:cubicBezTo>
                  <a:cubicBezTo>
                    <a:pt x="101" y="105"/>
                    <a:pt x="101" y="105"/>
                    <a:pt x="101" y="105"/>
                  </a:cubicBezTo>
                  <a:cubicBezTo>
                    <a:pt x="101" y="105"/>
                    <a:pt x="101" y="105"/>
                    <a:pt x="101" y="105"/>
                  </a:cubicBezTo>
                  <a:cubicBezTo>
                    <a:pt x="101" y="105"/>
                    <a:pt x="101" y="105"/>
                    <a:pt x="101" y="105"/>
                  </a:cubicBezTo>
                  <a:cubicBezTo>
                    <a:pt x="102" y="111"/>
                    <a:pt x="102" y="117"/>
                    <a:pt x="103" y="123"/>
                  </a:cubicBezTo>
                  <a:cubicBezTo>
                    <a:pt x="98" y="124"/>
                    <a:pt x="93" y="127"/>
                    <a:pt x="96" y="142"/>
                  </a:cubicBezTo>
                  <a:cubicBezTo>
                    <a:pt x="100" y="162"/>
                    <a:pt x="107" y="177"/>
                    <a:pt x="112" y="177"/>
                  </a:cubicBezTo>
                  <a:cubicBezTo>
                    <a:pt x="115" y="200"/>
                    <a:pt x="121" y="221"/>
                    <a:pt x="130" y="233"/>
                  </a:cubicBezTo>
                  <a:cubicBezTo>
                    <a:pt x="152" y="262"/>
                    <a:pt x="113" y="296"/>
                    <a:pt x="112" y="296"/>
                  </a:cubicBezTo>
                  <a:cubicBezTo>
                    <a:pt x="112" y="296"/>
                    <a:pt x="34" y="348"/>
                    <a:pt x="20" y="363"/>
                  </a:cubicBezTo>
                  <a:cubicBezTo>
                    <a:pt x="0" y="385"/>
                    <a:pt x="5" y="457"/>
                    <a:pt x="5" y="457"/>
                  </a:cubicBezTo>
                  <a:cubicBezTo>
                    <a:pt x="321" y="387"/>
                    <a:pt x="321" y="387"/>
                    <a:pt x="321" y="387"/>
                  </a:cubicBezTo>
                  <a:cubicBezTo>
                    <a:pt x="321" y="387"/>
                    <a:pt x="325" y="338"/>
                    <a:pt x="312" y="32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530"/>
            </a:p>
          </p:txBody>
        </p:sp>
      </p:grpSp>
      <p:grpSp>
        <p:nvGrpSpPr>
          <p:cNvPr id="8" name="组合 2"/>
          <p:cNvGrpSpPr/>
          <p:nvPr/>
        </p:nvGrpSpPr>
        <p:grpSpPr>
          <a:xfrm>
            <a:off x="8742656" y="1350261"/>
            <a:ext cx="2009393" cy="4645719"/>
            <a:chOff x="5131594" y="1560323"/>
            <a:chExt cx="1429173" cy="3303804"/>
          </a:xfrm>
        </p:grpSpPr>
        <p:sp>
          <p:nvSpPr>
            <p:cNvPr id="9" name="Freeform 5"/>
            <p:cNvSpPr/>
            <p:nvPr/>
          </p:nvSpPr>
          <p:spPr bwMode="auto">
            <a:xfrm>
              <a:off x="5837135" y="2656765"/>
              <a:ext cx="298498" cy="92657"/>
            </a:xfrm>
            <a:custGeom>
              <a:avLst/>
              <a:gdLst>
                <a:gd name="T0" fmla="*/ 0 w 264"/>
                <a:gd name="T1" fmla="*/ 92 h 96"/>
                <a:gd name="T2" fmla="*/ 258 w 264"/>
                <a:gd name="T3" fmla="*/ 0 h 96"/>
                <a:gd name="T4" fmla="*/ 264 w 264"/>
                <a:gd name="T5" fmla="*/ 15 h 96"/>
                <a:gd name="T6" fmla="*/ 31 w 264"/>
                <a:gd name="T7" fmla="*/ 96 h 96"/>
                <a:gd name="T8" fmla="*/ 0 w 264"/>
                <a:gd name="T9" fmla="*/ 92 h 9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64" h="96">
                  <a:moveTo>
                    <a:pt x="0" y="92"/>
                  </a:moveTo>
                  <a:lnTo>
                    <a:pt x="258" y="0"/>
                  </a:lnTo>
                  <a:lnTo>
                    <a:pt x="264" y="15"/>
                  </a:lnTo>
                  <a:lnTo>
                    <a:pt x="31" y="96"/>
                  </a:lnTo>
                  <a:lnTo>
                    <a:pt x="0" y="92"/>
                  </a:lnTo>
                  <a:close/>
                </a:path>
              </a:pathLst>
            </a:custGeom>
            <a:solidFill>
              <a:srgbClr val="D1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530"/>
            </a:p>
          </p:txBody>
        </p:sp>
        <p:sp>
          <p:nvSpPr>
            <p:cNvPr id="33" name="Freeform 29"/>
            <p:cNvSpPr/>
            <p:nvPr/>
          </p:nvSpPr>
          <p:spPr bwMode="auto">
            <a:xfrm>
              <a:off x="5217525" y="1743707"/>
              <a:ext cx="967858" cy="2993982"/>
            </a:xfrm>
            <a:custGeom>
              <a:avLst/>
              <a:gdLst>
                <a:gd name="T0" fmla="*/ 823 w 855"/>
                <a:gd name="T1" fmla="*/ 0 h 3103"/>
                <a:gd name="T2" fmla="*/ 855 w 855"/>
                <a:gd name="T3" fmla="*/ 0 h 3103"/>
                <a:gd name="T4" fmla="*/ 31 w 855"/>
                <a:gd name="T5" fmla="*/ 3095 h 3103"/>
                <a:gd name="T6" fmla="*/ 0 w 855"/>
                <a:gd name="T7" fmla="*/ 3103 h 3103"/>
                <a:gd name="T8" fmla="*/ 823 w 855"/>
                <a:gd name="T9" fmla="*/ 0 h 3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5" h="3103">
                  <a:moveTo>
                    <a:pt x="823" y="0"/>
                  </a:moveTo>
                  <a:lnTo>
                    <a:pt x="855" y="0"/>
                  </a:lnTo>
                  <a:lnTo>
                    <a:pt x="31" y="3095"/>
                  </a:lnTo>
                  <a:lnTo>
                    <a:pt x="0" y="3103"/>
                  </a:lnTo>
                  <a:lnTo>
                    <a:pt x="823" y="0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 sz="2530" dirty="0"/>
            </a:p>
          </p:txBody>
        </p:sp>
        <p:sp>
          <p:nvSpPr>
            <p:cNvPr id="34" name="Freeform 30"/>
            <p:cNvSpPr/>
            <p:nvPr/>
          </p:nvSpPr>
          <p:spPr bwMode="auto">
            <a:xfrm>
              <a:off x="6032742" y="1989827"/>
              <a:ext cx="286061" cy="124508"/>
            </a:xfrm>
            <a:custGeom>
              <a:avLst/>
              <a:gdLst>
                <a:gd name="T0" fmla="*/ 0 w 253"/>
                <a:gd name="T1" fmla="*/ 129 h 129"/>
                <a:gd name="T2" fmla="*/ 253 w 253"/>
                <a:gd name="T3" fmla="*/ 0 h 129"/>
                <a:gd name="T4" fmla="*/ 249 w 253"/>
                <a:gd name="T5" fmla="*/ 21 h 129"/>
                <a:gd name="T6" fmla="*/ 35 w 253"/>
                <a:gd name="T7" fmla="*/ 127 h 129"/>
                <a:gd name="T8" fmla="*/ 0 w 253"/>
                <a:gd name="T9" fmla="*/ 129 h 1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53" h="129">
                  <a:moveTo>
                    <a:pt x="0" y="129"/>
                  </a:moveTo>
                  <a:lnTo>
                    <a:pt x="253" y="0"/>
                  </a:lnTo>
                  <a:lnTo>
                    <a:pt x="249" y="21"/>
                  </a:lnTo>
                  <a:lnTo>
                    <a:pt x="35" y="127"/>
                  </a:lnTo>
                  <a:lnTo>
                    <a:pt x="0" y="129"/>
                  </a:lnTo>
                  <a:close/>
                </a:path>
              </a:pathLst>
            </a:custGeom>
            <a:solidFill>
              <a:srgbClr val="8082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530"/>
            </a:p>
          </p:txBody>
        </p:sp>
        <p:sp>
          <p:nvSpPr>
            <p:cNvPr id="35" name="Freeform 31"/>
            <p:cNvSpPr/>
            <p:nvPr/>
          </p:nvSpPr>
          <p:spPr bwMode="auto">
            <a:xfrm>
              <a:off x="5940027" y="2290963"/>
              <a:ext cx="293976" cy="128369"/>
            </a:xfrm>
            <a:custGeom>
              <a:avLst/>
              <a:gdLst>
                <a:gd name="T0" fmla="*/ 0 w 260"/>
                <a:gd name="T1" fmla="*/ 131 h 133"/>
                <a:gd name="T2" fmla="*/ 260 w 260"/>
                <a:gd name="T3" fmla="*/ 0 h 133"/>
                <a:gd name="T4" fmla="*/ 254 w 260"/>
                <a:gd name="T5" fmla="*/ 27 h 133"/>
                <a:gd name="T6" fmla="*/ 32 w 260"/>
                <a:gd name="T7" fmla="*/ 133 h 133"/>
                <a:gd name="T8" fmla="*/ 0 w 260"/>
                <a:gd name="T9" fmla="*/ 131 h 13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60" h="133">
                  <a:moveTo>
                    <a:pt x="0" y="131"/>
                  </a:moveTo>
                  <a:lnTo>
                    <a:pt x="260" y="0"/>
                  </a:lnTo>
                  <a:lnTo>
                    <a:pt x="254" y="27"/>
                  </a:lnTo>
                  <a:lnTo>
                    <a:pt x="32" y="133"/>
                  </a:lnTo>
                  <a:lnTo>
                    <a:pt x="0" y="131"/>
                  </a:lnTo>
                  <a:close/>
                </a:path>
              </a:pathLst>
            </a:custGeom>
            <a:solidFill>
              <a:srgbClr val="8082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530"/>
            </a:p>
          </p:txBody>
        </p:sp>
        <p:sp>
          <p:nvSpPr>
            <p:cNvPr id="36" name="Freeform 32"/>
            <p:cNvSpPr/>
            <p:nvPr/>
          </p:nvSpPr>
          <p:spPr bwMode="auto">
            <a:xfrm>
              <a:off x="5741028" y="2985891"/>
              <a:ext cx="312066" cy="66597"/>
            </a:xfrm>
            <a:custGeom>
              <a:avLst/>
              <a:gdLst>
                <a:gd name="T0" fmla="*/ 0 w 276"/>
                <a:gd name="T1" fmla="*/ 67 h 69"/>
                <a:gd name="T2" fmla="*/ 270 w 276"/>
                <a:gd name="T3" fmla="*/ 0 h 69"/>
                <a:gd name="T4" fmla="*/ 276 w 276"/>
                <a:gd name="T5" fmla="*/ 17 h 69"/>
                <a:gd name="T6" fmla="*/ 33 w 276"/>
                <a:gd name="T7" fmla="*/ 69 h 69"/>
                <a:gd name="T8" fmla="*/ 0 w 276"/>
                <a:gd name="T9" fmla="*/ 67 h 6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76" h="69">
                  <a:moveTo>
                    <a:pt x="0" y="67"/>
                  </a:moveTo>
                  <a:lnTo>
                    <a:pt x="270" y="0"/>
                  </a:lnTo>
                  <a:lnTo>
                    <a:pt x="276" y="17"/>
                  </a:lnTo>
                  <a:lnTo>
                    <a:pt x="33" y="69"/>
                  </a:lnTo>
                  <a:lnTo>
                    <a:pt x="0" y="67"/>
                  </a:lnTo>
                  <a:close/>
                </a:path>
              </a:pathLst>
            </a:custGeom>
            <a:solidFill>
              <a:srgbClr val="8082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530"/>
            </a:p>
          </p:txBody>
        </p:sp>
        <p:sp>
          <p:nvSpPr>
            <p:cNvPr id="37" name="Freeform 33"/>
            <p:cNvSpPr/>
            <p:nvPr/>
          </p:nvSpPr>
          <p:spPr bwMode="auto">
            <a:xfrm>
              <a:off x="5637006" y="3347833"/>
              <a:ext cx="306413" cy="41503"/>
            </a:xfrm>
            <a:custGeom>
              <a:avLst/>
              <a:gdLst>
                <a:gd name="T0" fmla="*/ 0 w 271"/>
                <a:gd name="T1" fmla="*/ 41 h 43"/>
                <a:gd name="T2" fmla="*/ 266 w 271"/>
                <a:gd name="T3" fmla="*/ 0 h 43"/>
                <a:gd name="T4" fmla="*/ 271 w 271"/>
                <a:gd name="T5" fmla="*/ 17 h 43"/>
                <a:gd name="T6" fmla="*/ 31 w 271"/>
                <a:gd name="T7" fmla="*/ 43 h 43"/>
                <a:gd name="T8" fmla="*/ 0 w 271"/>
                <a:gd name="T9" fmla="*/ 41 h 4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71" h="43">
                  <a:moveTo>
                    <a:pt x="0" y="41"/>
                  </a:moveTo>
                  <a:lnTo>
                    <a:pt x="266" y="0"/>
                  </a:lnTo>
                  <a:lnTo>
                    <a:pt x="271" y="17"/>
                  </a:lnTo>
                  <a:lnTo>
                    <a:pt x="31" y="43"/>
                  </a:lnTo>
                  <a:lnTo>
                    <a:pt x="0" y="41"/>
                  </a:lnTo>
                  <a:close/>
                </a:path>
              </a:pathLst>
            </a:custGeom>
            <a:solidFill>
              <a:srgbClr val="8082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530"/>
            </a:p>
          </p:txBody>
        </p:sp>
        <p:sp>
          <p:nvSpPr>
            <p:cNvPr id="38" name="Freeform 34"/>
            <p:cNvSpPr/>
            <p:nvPr/>
          </p:nvSpPr>
          <p:spPr bwMode="auto">
            <a:xfrm>
              <a:off x="5444791" y="4006084"/>
              <a:ext cx="314328" cy="24129"/>
            </a:xfrm>
            <a:custGeom>
              <a:avLst/>
              <a:gdLst>
                <a:gd name="T0" fmla="*/ 0 w 278"/>
                <a:gd name="T1" fmla="*/ 0 h 25"/>
                <a:gd name="T2" fmla="*/ 264 w 278"/>
                <a:gd name="T3" fmla="*/ 25 h 25"/>
                <a:gd name="T4" fmla="*/ 278 w 278"/>
                <a:gd name="T5" fmla="*/ 21 h 25"/>
                <a:gd name="T6" fmla="*/ 31 w 278"/>
                <a:gd name="T7" fmla="*/ 0 h 25"/>
                <a:gd name="T8" fmla="*/ 0 w 278"/>
                <a:gd name="T9" fmla="*/ 0 h 2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78" h="25">
                  <a:moveTo>
                    <a:pt x="0" y="0"/>
                  </a:moveTo>
                  <a:lnTo>
                    <a:pt x="264" y="25"/>
                  </a:lnTo>
                  <a:lnTo>
                    <a:pt x="278" y="21"/>
                  </a:lnTo>
                  <a:lnTo>
                    <a:pt x="3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082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530"/>
            </a:p>
          </p:txBody>
        </p:sp>
        <p:sp>
          <p:nvSpPr>
            <p:cNvPr id="39" name="Freeform 35"/>
            <p:cNvSpPr/>
            <p:nvPr/>
          </p:nvSpPr>
          <p:spPr bwMode="auto">
            <a:xfrm>
              <a:off x="5333985" y="4360304"/>
              <a:ext cx="305282" cy="52120"/>
            </a:xfrm>
            <a:custGeom>
              <a:avLst/>
              <a:gdLst>
                <a:gd name="T0" fmla="*/ 0 w 270"/>
                <a:gd name="T1" fmla="*/ 0 h 54"/>
                <a:gd name="T2" fmla="*/ 266 w 270"/>
                <a:gd name="T3" fmla="*/ 54 h 54"/>
                <a:gd name="T4" fmla="*/ 270 w 270"/>
                <a:gd name="T5" fmla="*/ 45 h 54"/>
                <a:gd name="T6" fmla="*/ 33 w 270"/>
                <a:gd name="T7" fmla="*/ 0 h 54"/>
                <a:gd name="T8" fmla="*/ 0 w 270"/>
                <a:gd name="T9" fmla="*/ 0 h 5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70" h="54">
                  <a:moveTo>
                    <a:pt x="0" y="0"/>
                  </a:moveTo>
                  <a:lnTo>
                    <a:pt x="266" y="54"/>
                  </a:lnTo>
                  <a:lnTo>
                    <a:pt x="270" y="45"/>
                  </a:lnTo>
                  <a:lnTo>
                    <a:pt x="3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082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530"/>
            </a:p>
          </p:txBody>
        </p:sp>
        <p:sp>
          <p:nvSpPr>
            <p:cNvPr id="40" name="Freeform 36"/>
            <p:cNvSpPr>
              <a:spLocks noEditPoints="1"/>
            </p:cNvSpPr>
            <p:nvPr/>
          </p:nvSpPr>
          <p:spPr bwMode="auto">
            <a:xfrm>
              <a:off x="5131594" y="1560323"/>
              <a:ext cx="1394123" cy="3303804"/>
            </a:xfrm>
            <a:custGeom>
              <a:avLst/>
              <a:gdLst>
                <a:gd name="T0" fmla="*/ 1136 w 1233"/>
                <a:gd name="T1" fmla="*/ 89 h 3423"/>
                <a:gd name="T2" fmla="*/ 1077 w 1233"/>
                <a:gd name="T3" fmla="*/ 337 h 3423"/>
                <a:gd name="T4" fmla="*/ 826 w 1233"/>
                <a:gd name="T5" fmla="*/ 466 h 3423"/>
                <a:gd name="T6" fmla="*/ 900 w 1233"/>
                <a:gd name="T7" fmla="*/ 189 h 3423"/>
                <a:gd name="T8" fmla="*/ 821 w 1233"/>
                <a:gd name="T9" fmla="*/ 266 h 3423"/>
                <a:gd name="T10" fmla="*/ 0 w 1233"/>
                <a:gd name="T11" fmla="*/ 3259 h 3423"/>
                <a:gd name="T12" fmla="*/ 77 w 1233"/>
                <a:gd name="T13" fmla="*/ 3292 h 3423"/>
                <a:gd name="T14" fmla="*/ 158 w 1233"/>
                <a:gd name="T15" fmla="*/ 2990 h 3423"/>
                <a:gd name="T16" fmla="*/ 420 w 1233"/>
                <a:gd name="T17" fmla="*/ 3061 h 3423"/>
                <a:gd name="T18" fmla="*/ 343 w 1233"/>
                <a:gd name="T19" fmla="*/ 3383 h 3423"/>
                <a:gd name="T20" fmla="*/ 455 w 1233"/>
                <a:gd name="T21" fmla="*/ 3423 h 3423"/>
                <a:gd name="T22" fmla="*/ 1233 w 1233"/>
                <a:gd name="T23" fmla="*/ 0 h 3423"/>
                <a:gd name="T24" fmla="*/ 1136 w 1233"/>
                <a:gd name="T25" fmla="*/ 89 h 3423"/>
                <a:gd name="T26" fmla="*/ 1050 w 1233"/>
                <a:gd name="T27" fmla="*/ 445 h 3423"/>
                <a:gd name="T28" fmla="*/ 1002 w 1233"/>
                <a:gd name="T29" fmla="*/ 649 h 3423"/>
                <a:gd name="T30" fmla="*/ 742 w 1233"/>
                <a:gd name="T31" fmla="*/ 782 h 3423"/>
                <a:gd name="T32" fmla="*/ 797 w 1233"/>
                <a:gd name="T33" fmla="*/ 572 h 3423"/>
                <a:gd name="T34" fmla="*/ 1050 w 1233"/>
                <a:gd name="T35" fmla="*/ 445 h 3423"/>
                <a:gd name="T36" fmla="*/ 372 w 1233"/>
                <a:gd name="T37" fmla="*/ 2181 h 3423"/>
                <a:gd name="T38" fmla="*/ 449 w 1233"/>
                <a:gd name="T39" fmla="*/ 1893 h 3423"/>
                <a:gd name="T40" fmla="*/ 709 w 1233"/>
                <a:gd name="T41" fmla="*/ 1860 h 3423"/>
                <a:gd name="T42" fmla="*/ 636 w 1233"/>
                <a:gd name="T43" fmla="*/ 2168 h 3423"/>
                <a:gd name="T44" fmla="*/ 372 w 1233"/>
                <a:gd name="T45" fmla="*/ 2181 h 3423"/>
                <a:gd name="T46" fmla="*/ 611 w 1233"/>
                <a:gd name="T47" fmla="*/ 2272 h 3423"/>
                <a:gd name="T48" fmla="*/ 541 w 1233"/>
                <a:gd name="T49" fmla="*/ 2559 h 3423"/>
                <a:gd name="T50" fmla="*/ 277 w 1233"/>
                <a:gd name="T51" fmla="*/ 2534 h 3423"/>
                <a:gd name="T52" fmla="*/ 349 w 1233"/>
                <a:gd name="T53" fmla="*/ 2270 h 3423"/>
                <a:gd name="T54" fmla="*/ 611 w 1233"/>
                <a:gd name="T55" fmla="*/ 2272 h 3423"/>
                <a:gd name="T56" fmla="*/ 474 w 1233"/>
                <a:gd name="T57" fmla="*/ 1798 h 3423"/>
                <a:gd name="T58" fmla="*/ 541 w 1233"/>
                <a:gd name="T59" fmla="*/ 1544 h 3423"/>
                <a:gd name="T60" fmla="*/ 799 w 1233"/>
                <a:gd name="T61" fmla="*/ 1483 h 3423"/>
                <a:gd name="T62" fmla="*/ 734 w 1233"/>
                <a:gd name="T63" fmla="*/ 1754 h 3423"/>
                <a:gd name="T64" fmla="*/ 474 w 1233"/>
                <a:gd name="T65" fmla="*/ 1798 h 3423"/>
                <a:gd name="T66" fmla="*/ 566 w 1233"/>
                <a:gd name="T67" fmla="*/ 1446 h 3423"/>
                <a:gd name="T68" fmla="*/ 624 w 1233"/>
                <a:gd name="T69" fmla="*/ 1228 h 3423"/>
                <a:gd name="T70" fmla="*/ 884 w 1233"/>
                <a:gd name="T71" fmla="*/ 1136 h 3423"/>
                <a:gd name="T72" fmla="*/ 824 w 1233"/>
                <a:gd name="T73" fmla="*/ 1377 h 3423"/>
                <a:gd name="T74" fmla="*/ 566 w 1233"/>
                <a:gd name="T75" fmla="*/ 1446 h 3423"/>
                <a:gd name="T76" fmla="*/ 653 w 1233"/>
                <a:gd name="T77" fmla="*/ 1121 h 3423"/>
                <a:gd name="T78" fmla="*/ 715 w 1233"/>
                <a:gd name="T79" fmla="*/ 888 h 3423"/>
                <a:gd name="T80" fmla="*/ 975 w 1233"/>
                <a:gd name="T81" fmla="*/ 757 h 3423"/>
                <a:gd name="T82" fmla="*/ 911 w 1233"/>
                <a:gd name="T83" fmla="*/ 1019 h 3423"/>
                <a:gd name="T84" fmla="*/ 653 w 1233"/>
                <a:gd name="T85" fmla="*/ 1121 h 3423"/>
                <a:gd name="T86" fmla="*/ 445 w 1233"/>
                <a:gd name="T87" fmla="*/ 2955 h 3423"/>
                <a:gd name="T88" fmla="*/ 181 w 1233"/>
                <a:gd name="T89" fmla="*/ 2901 h 3423"/>
                <a:gd name="T90" fmla="*/ 252 w 1233"/>
                <a:gd name="T91" fmla="*/ 2634 h 3423"/>
                <a:gd name="T92" fmla="*/ 514 w 1233"/>
                <a:gd name="T93" fmla="*/ 2665 h 3423"/>
                <a:gd name="T94" fmla="*/ 445 w 1233"/>
                <a:gd name="T95" fmla="*/ 2955 h 3423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1233" h="3423">
                  <a:moveTo>
                    <a:pt x="1136" y="89"/>
                  </a:moveTo>
                  <a:lnTo>
                    <a:pt x="1077" y="337"/>
                  </a:lnTo>
                  <a:lnTo>
                    <a:pt x="826" y="466"/>
                  </a:lnTo>
                  <a:lnTo>
                    <a:pt x="900" y="189"/>
                  </a:lnTo>
                  <a:lnTo>
                    <a:pt x="821" y="266"/>
                  </a:lnTo>
                  <a:lnTo>
                    <a:pt x="0" y="3259"/>
                  </a:lnTo>
                  <a:lnTo>
                    <a:pt x="77" y="3292"/>
                  </a:lnTo>
                  <a:lnTo>
                    <a:pt x="158" y="2990"/>
                  </a:lnTo>
                  <a:lnTo>
                    <a:pt x="420" y="3061"/>
                  </a:lnTo>
                  <a:lnTo>
                    <a:pt x="343" y="3383"/>
                  </a:lnTo>
                  <a:lnTo>
                    <a:pt x="455" y="3423"/>
                  </a:lnTo>
                  <a:lnTo>
                    <a:pt x="1233" y="0"/>
                  </a:lnTo>
                  <a:lnTo>
                    <a:pt x="1136" y="89"/>
                  </a:lnTo>
                  <a:close/>
                  <a:moveTo>
                    <a:pt x="1050" y="445"/>
                  </a:moveTo>
                  <a:lnTo>
                    <a:pt x="1002" y="649"/>
                  </a:lnTo>
                  <a:lnTo>
                    <a:pt x="742" y="782"/>
                  </a:lnTo>
                  <a:lnTo>
                    <a:pt x="797" y="572"/>
                  </a:lnTo>
                  <a:lnTo>
                    <a:pt x="1050" y="445"/>
                  </a:lnTo>
                  <a:close/>
                  <a:moveTo>
                    <a:pt x="372" y="2181"/>
                  </a:moveTo>
                  <a:lnTo>
                    <a:pt x="449" y="1893"/>
                  </a:lnTo>
                  <a:lnTo>
                    <a:pt x="709" y="1860"/>
                  </a:lnTo>
                  <a:lnTo>
                    <a:pt x="636" y="2168"/>
                  </a:lnTo>
                  <a:lnTo>
                    <a:pt x="372" y="2181"/>
                  </a:lnTo>
                  <a:close/>
                  <a:moveTo>
                    <a:pt x="611" y="2272"/>
                  </a:moveTo>
                  <a:lnTo>
                    <a:pt x="541" y="2559"/>
                  </a:lnTo>
                  <a:lnTo>
                    <a:pt x="277" y="2534"/>
                  </a:lnTo>
                  <a:lnTo>
                    <a:pt x="349" y="2270"/>
                  </a:lnTo>
                  <a:lnTo>
                    <a:pt x="611" y="2272"/>
                  </a:lnTo>
                  <a:close/>
                  <a:moveTo>
                    <a:pt x="474" y="1798"/>
                  </a:moveTo>
                  <a:lnTo>
                    <a:pt x="541" y="1544"/>
                  </a:lnTo>
                  <a:lnTo>
                    <a:pt x="799" y="1483"/>
                  </a:lnTo>
                  <a:lnTo>
                    <a:pt x="734" y="1754"/>
                  </a:lnTo>
                  <a:lnTo>
                    <a:pt x="474" y="1798"/>
                  </a:lnTo>
                  <a:close/>
                  <a:moveTo>
                    <a:pt x="566" y="1446"/>
                  </a:moveTo>
                  <a:lnTo>
                    <a:pt x="624" y="1228"/>
                  </a:lnTo>
                  <a:lnTo>
                    <a:pt x="884" y="1136"/>
                  </a:lnTo>
                  <a:lnTo>
                    <a:pt x="824" y="1377"/>
                  </a:lnTo>
                  <a:lnTo>
                    <a:pt x="566" y="1446"/>
                  </a:lnTo>
                  <a:close/>
                  <a:moveTo>
                    <a:pt x="653" y="1121"/>
                  </a:moveTo>
                  <a:lnTo>
                    <a:pt x="715" y="888"/>
                  </a:lnTo>
                  <a:lnTo>
                    <a:pt x="975" y="757"/>
                  </a:lnTo>
                  <a:lnTo>
                    <a:pt x="911" y="1019"/>
                  </a:lnTo>
                  <a:lnTo>
                    <a:pt x="653" y="1121"/>
                  </a:lnTo>
                  <a:close/>
                  <a:moveTo>
                    <a:pt x="445" y="2955"/>
                  </a:moveTo>
                  <a:lnTo>
                    <a:pt x="181" y="2901"/>
                  </a:lnTo>
                  <a:lnTo>
                    <a:pt x="252" y="2634"/>
                  </a:lnTo>
                  <a:lnTo>
                    <a:pt x="514" y="2665"/>
                  </a:lnTo>
                  <a:lnTo>
                    <a:pt x="445" y="2955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530"/>
            </a:p>
          </p:txBody>
        </p:sp>
        <p:sp>
          <p:nvSpPr>
            <p:cNvPr id="41" name="Freeform 37"/>
            <p:cNvSpPr/>
            <p:nvPr/>
          </p:nvSpPr>
          <p:spPr bwMode="auto">
            <a:xfrm>
              <a:off x="5646051" y="1560323"/>
              <a:ext cx="914716" cy="3303804"/>
            </a:xfrm>
            <a:custGeom>
              <a:avLst/>
              <a:gdLst>
                <a:gd name="T0" fmla="*/ 776 w 809"/>
                <a:gd name="T1" fmla="*/ 0 h 3423"/>
                <a:gd name="T2" fmla="*/ 809 w 809"/>
                <a:gd name="T3" fmla="*/ 0 h 3423"/>
                <a:gd name="T4" fmla="*/ 57 w 809"/>
                <a:gd name="T5" fmla="*/ 3410 h 3423"/>
                <a:gd name="T6" fmla="*/ 0 w 809"/>
                <a:gd name="T7" fmla="*/ 3423 h 3423"/>
                <a:gd name="T8" fmla="*/ 776 w 809"/>
                <a:gd name="T9" fmla="*/ 0 h 3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9" h="3423">
                  <a:moveTo>
                    <a:pt x="776" y="0"/>
                  </a:moveTo>
                  <a:lnTo>
                    <a:pt x="809" y="0"/>
                  </a:lnTo>
                  <a:lnTo>
                    <a:pt x="57" y="3410"/>
                  </a:lnTo>
                  <a:lnTo>
                    <a:pt x="0" y="3423"/>
                  </a:lnTo>
                  <a:lnTo>
                    <a:pt x="776" y="0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 sz="2530" dirty="0"/>
            </a:p>
          </p:txBody>
        </p:sp>
      </p:grpSp>
      <p:grpSp>
        <p:nvGrpSpPr>
          <p:cNvPr id="67" name="淘宝网Chenying0907出品 7"/>
          <p:cNvGrpSpPr/>
          <p:nvPr/>
        </p:nvGrpSpPr>
        <p:grpSpPr>
          <a:xfrm>
            <a:off x="583060" y="342545"/>
            <a:ext cx="637243" cy="227778"/>
            <a:chOff x="264939" y="188640"/>
            <a:chExt cx="604358" cy="216024"/>
          </a:xfrm>
          <a:solidFill>
            <a:schemeClr val="accent1"/>
          </a:solidFill>
        </p:grpSpPr>
        <p:sp>
          <p:nvSpPr>
            <p:cNvPr id="68" name="燕尾形 67"/>
            <p:cNvSpPr/>
            <p:nvPr/>
          </p:nvSpPr>
          <p:spPr>
            <a:xfrm>
              <a:off x="264939" y="188640"/>
              <a:ext cx="216024" cy="216024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solidFill>
                  <a:schemeClr val="tx1"/>
                </a:solidFill>
              </a:endParaRPr>
            </a:p>
          </p:txBody>
        </p:sp>
        <p:sp>
          <p:nvSpPr>
            <p:cNvPr id="69" name="燕尾形 68"/>
            <p:cNvSpPr/>
            <p:nvPr/>
          </p:nvSpPr>
          <p:spPr>
            <a:xfrm>
              <a:off x="454914" y="188640"/>
              <a:ext cx="216024" cy="216024"/>
            </a:xfrm>
            <a:prstGeom prst="chevron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solidFill>
                  <a:schemeClr val="tx1"/>
                </a:solidFill>
              </a:endParaRPr>
            </a:p>
          </p:txBody>
        </p:sp>
        <p:sp>
          <p:nvSpPr>
            <p:cNvPr id="70" name="燕尾形 69"/>
            <p:cNvSpPr/>
            <p:nvPr/>
          </p:nvSpPr>
          <p:spPr>
            <a:xfrm>
              <a:off x="653273" y="188640"/>
              <a:ext cx="216024" cy="216024"/>
            </a:xfrm>
            <a:prstGeom prst="chevron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solidFill>
                  <a:schemeClr val="tx1"/>
                </a:solidFill>
              </a:endParaRPr>
            </a:p>
          </p:txBody>
        </p:sp>
      </p:grpSp>
      <p:sp>
        <p:nvSpPr>
          <p:cNvPr id="71" name="淘宝网Chenying0907出品 9"/>
          <p:cNvSpPr txBox="1"/>
          <p:nvPr/>
        </p:nvSpPr>
        <p:spPr>
          <a:xfrm>
            <a:off x="1599715" y="92816"/>
            <a:ext cx="8993605" cy="565461"/>
          </a:xfrm>
          <a:prstGeom prst="rect">
            <a:avLst/>
          </a:prstGeom>
          <a:noFill/>
        </p:spPr>
        <p:txBody>
          <a:bodyPr wrap="square" lIns="72312" tIns="36156" rIns="72312" bIns="36156" rtlCol="0">
            <a:spAutoFit/>
          </a:bodyPr>
          <a:lstStyle/>
          <a:p>
            <a:pPr marL="0" lvl="1"/>
            <a:r>
              <a:rPr lang="en-US" altLang="zh-CN" sz="3200" spc="3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方正尚酷简体" panose="03000509000000000000" pitchFamily="65" charset="-122"/>
                <a:cs typeface="Times New Roman" panose="02020603050405020304" pitchFamily="18" charset="0"/>
              </a:rPr>
              <a:t>2.2 </a:t>
            </a:r>
            <a:r>
              <a:rPr lang="en-US" altLang="zh-CN" sz="3200" spc="300" dirty="0" err="1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方正尚酷简体" panose="03000509000000000000" pitchFamily="65" charset="-122"/>
                <a:cs typeface="Times New Roman" panose="02020603050405020304" pitchFamily="18" charset="0"/>
              </a:rPr>
              <a:t>Biểu</a:t>
            </a:r>
            <a:r>
              <a:rPr lang="en-US" altLang="zh-CN" sz="3200" spc="3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方正尚酷简体" panose="03000509000000000000" pitchFamily="65" charset="-122"/>
                <a:cs typeface="Times New Roman" panose="02020603050405020304" pitchFamily="18" charset="0"/>
              </a:rPr>
              <a:t> </a:t>
            </a:r>
            <a:r>
              <a:rPr lang="en-US" altLang="zh-CN" sz="3200" spc="300" dirty="0" err="1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方正尚酷简体" panose="03000509000000000000" pitchFamily="65" charset="-122"/>
                <a:cs typeface="Times New Roman" panose="02020603050405020304" pitchFamily="18" charset="0"/>
              </a:rPr>
              <a:t>đồ</a:t>
            </a:r>
            <a:r>
              <a:rPr lang="en-US" altLang="zh-CN" sz="3200" spc="3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方正尚酷简体" panose="03000509000000000000" pitchFamily="65" charset="-122"/>
                <a:cs typeface="Times New Roman" panose="02020603050405020304" pitchFamily="18" charset="0"/>
              </a:rPr>
              <a:t> </a:t>
            </a:r>
            <a:r>
              <a:rPr lang="en-US" altLang="zh-CN" sz="3200" spc="300" dirty="0" err="1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方正尚酷简体" panose="03000509000000000000" pitchFamily="65" charset="-122"/>
                <a:cs typeface="Times New Roman" panose="02020603050405020304" pitchFamily="18" charset="0"/>
              </a:rPr>
              <a:t>Usecase</a:t>
            </a:r>
            <a:r>
              <a:rPr lang="en-US" altLang="zh-CN" sz="3200" spc="3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方正尚酷简体" panose="03000509000000000000" pitchFamily="65" charset="-122"/>
                <a:cs typeface="Times New Roman" panose="02020603050405020304" pitchFamily="18" charset="0"/>
              </a:rPr>
              <a:t> </a:t>
            </a:r>
            <a:r>
              <a:rPr lang="en-US" altLang="zh-CN" sz="3200" spc="300" dirty="0" err="1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方正尚酷简体" panose="03000509000000000000" pitchFamily="65" charset="-122"/>
                <a:cs typeface="Times New Roman" panose="02020603050405020304" pitchFamily="18" charset="0"/>
              </a:rPr>
              <a:t>tổng</a:t>
            </a:r>
            <a:r>
              <a:rPr lang="en-US" altLang="zh-CN" sz="3200" spc="3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方正尚酷简体" panose="03000509000000000000" pitchFamily="65" charset="-122"/>
                <a:cs typeface="Times New Roman" panose="02020603050405020304" pitchFamily="18" charset="0"/>
              </a:rPr>
              <a:t> </a:t>
            </a:r>
            <a:r>
              <a:rPr lang="en-US" altLang="zh-CN" sz="3200" spc="300" dirty="0" err="1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方正尚酷简体" panose="03000509000000000000" pitchFamily="65" charset="-122"/>
                <a:cs typeface="Times New Roman" panose="02020603050405020304" pitchFamily="18" charset="0"/>
              </a:rPr>
              <a:t>quan</a:t>
            </a:r>
            <a:endParaRPr lang="zh-CN" altLang="en-US" sz="3200" spc="300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方正尚酷简体" panose="03000509000000000000" pitchFamily="65" charset="-122"/>
              <a:cs typeface="Times New Roman" panose="02020603050405020304" pitchFamily="18" charset="0"/>
            </a:endParaRPr>
          </a:p>
        </p:txBody>
      </p:sp>
      <p:cxnSp>
        <p:nvCxnSpPr>
          <p:cNvPr id="72" name="淘宝网Chenying0907出品 12"/>
          <p:cNvCxnSpPr/>
          <p:nvPr/>
        </p:nvCxnSpPr>
        <p:spPr>
          <a:xfrm>
            <a:off x="1494174" y="655205"/>
            <a:ext cx="1017410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3" name="Picture 72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722" y="1024172"/>
            <a:ext cx="7994266" cy="555355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comb dir="vert"/>
      </p:transition>
    </mc:Choice>
    <mc:Fallback xmlns="">
      <p:transition spd="slow">
        <p:comb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accel="5000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accel="5000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210978" y="1176926"/>
            <a:ext cx="4878799" cy="4878799"/>
            <a:chOff x="1147915" y="1115961"/>
            <a:chExt cx="4626078" cy="4626078"/>
          </a:xfrm>
        </p:grpSpPr>
        <p:sp>
          <p:nvSpPr>
            <p:cNvPr id="7" name="椭圆 6"/>
            <p:cNvSpPr/>
            <p:nvPr/>
          </p:nvSpPr>
          <p:spPr>
            <a:xfrm>
              <a:off x="1147915" y="1115961"/>
              <a:ext cx="4626078" cy="4626078"/>
            </a:xfrm>
            <a:prstGeom prst="ellipse">
              <a:avLst/>
            </a:prstGeom>
            <a:blipFill dpi="0"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" name="椭圆 1"/>
            <p:cNvSpPr/>
            <p:nvPr/>
          </p:nvSpPr>
          <p:spPr>
            <a:xfrm>
              <a:off x="1710811" y="1678857"/>
              <a:ext cx="3500286" cy="3500286"/>
            </a:xfrm>
            <a:prstGeom prst="ellipse">
              <a:avLst/>
            </a:prstGeom>
            <a:solidFill>
              <a:schemeClr val="accent1">
                <a:alpha val="5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椭圆 5"/>
            <p:cNvSpPr/>
            <p:nvPr/>
          </p:nvSpPr>
          <p:spPr>
            <a:xfrm>
              <a:off x="1873562" y="1846483"/>
              <a:ext cx="3174784" cy="3174784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矩形 2"/>
            <p:cNvSpPr/>
            <p:nvPr/>
          </p:nvSpPr>
          <p:spPr>
            <a:xfrm>
              <a:off x="1873562" y="1895168"/>
              <a:ext cx="3175820" cy="306766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7505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03</a:t>
              </a:r>
              <a:endParaRPr lang="zh-CN" altLang="en-US" sz="1750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5840632" y="2176165"/>
            <a:ext cx="7045344" cy="1683307"/>
            <a:chOff x="5592961" y="2765188"/>
            <a:chExt cx="5313256" cy="1596114"/>
          </a:xfrm>
        </p:grpSpPr>
        <p:sp>
          <p:nvSpPr>
            <p:cNvPr id="9" name="矩形 8"/>
            <p:cNvSpPr/>
            <p:nvPr/>
          </p:nvSpPr>
          <p:spPr>
            <a:xfrm>
              <a:off x="5592961" y="2765188"/>
              <a:ext cx="5104664" cy="66352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lvl="1" algn="ctr"/>
              <a:r>
                <a:rPr lang="en-US" altLang="zh-CN" sz="4000" spc="300" dirty="0">
                  <a:solidFill>
                    <a:schemeClr val="accent1"/>
                  </a:solidFill>
                  <a:latin typeface="Times New Roman" panose="02020603050405020304" pitchFamily="18" charset="0"/>
                  <a:ea typeface="方正尚酷简体" panose="03000509000000000000" pitchFamily="65" charset="-122"/>
                  <a:cs typeface="Times New Roman" panose="02020603050405020304" pitchFamily="18" charset="0"/>
                </a:rPr>
                <a:t>PHÂN TÍCH YÊU CẦU</a:t>
              </a:r>
              <a:endParaRPr lang="zh-CN" altLang="en-US" sz="4000" spc="300" dirty="0">
                <a:solidFill>
                  <a:schemeClr val="accent1"/>
                </a:solidFill>
                <a:latin typeface="Times New Roman" panose="02020603050405020304" pitchFamily="18" charset="0"/>
                <a:ea typeface="方正尚酷简体" panose="03000509000000000000" pitchFamily="65" charset="-122"/>
                <a:cs typeface="Times New Roman" panose="02020603050405020304" pitchFamily="18" charset="0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5973096" y="4043507"/>
              <a:ext cx="4933121" cy="3177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endParaRPr lang="zh-CN" altLang="en-US" sz="1200" dirty="0"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6613276" y="3256285"/>
            <a:ext cx="5472608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3.1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Chuyển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đổi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sang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vật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lvl="1" indent="0" algn="just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3.2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tả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đầy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đủ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thuộc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bảng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(table)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PDM</a:t>
            </a:r>
          </a:p>
          <a:p>
            <a:pPr marL="0" lvl="1" indent="0" algn="just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3.3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Xác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định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khóa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chính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khóa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ngoại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bảng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(table)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PDM</a:t>
            </a:r>
          </a:p>
          <a:p>
            <a:pPr algn="just"/>
            <a:endParaRPr lang="en-US" b="1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prism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8" presetClass="entr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0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8" presetClass="entr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0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8" presetClass="entr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0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淘宝网Chenying0907出品 7"/>
          <p:cNvGrpSpPr/>
          <p:nvPr/>
        </p:nvGrpSpPr>
        <p:grpSpPr>
          <a:xfrm>
            <a:off x="583060" y="342545"/>
            <a:ext cx="637243" cy="227778"/>
            <a:chOff x="264939" y="188640"/>
            <a:chExt cx="604358" cy="216024"/>
          </a:xfrm>
          <a:solidFill>
            <a:schemeClr val="accent1"/>
          </a:solidFill>
        </p:grpSpPr>
        <p:sp>
          <p:nvSpPr>
            <p:cNvPr id="22" name="燕尾形 21"/>
            <p:cNvSpPr/>
            <p:nvPr/>
          </p:nvSpPr>
          <p:spPr>
            <a:xfrm>
              <a:off x="264939" y="188640"/>
              <a:ext cx="216024" cy="216024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solidFill>
                  <a:schemeClr val="tx1"/>
                </a:solidFill>
              </a:endParaRPr>
            </a:p>
          </p:txBody>
        </p:sp>
        <p:sp>
          <p:nvSpPr>
            <p:cNvPr id="25" name="燕尾形 24"/>
            <p:cNvSpPr/>
            <p:nvPr/>
          </p:nvSpPr>
          <p:spPr>
            <a:xfrm>
              <a:off x="454914" y="188640"/>
              <a:ext cx="216024" cy="216024"/>
            </a:xfrm>
            <a:prstGeom prst="chevron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solidFill>
                  <a:schemeClr val="tx1"/>
                </a:solidFill>
              </a:endParaRPr>
            </a:p>
          </p:txBody>
        </p:sp>
        <p:sp>
          <p:nvSpPr>
            <p:cNvPr id="28" name="燕尾形 27"/>
            <p:cNvSpPr/>
            <p:nvPr/>
          </p:nvSpPr>
          <p:spPr>
            <a:xfrm>
              <a:off x="653273" y="188640"/>
              <a:ext cx="216024" cy="216024"/>
            </a:xfrm>
            <a:prstGeom prst="chevron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solidFill>
                  <a:schemeClr val="tx1"/>
                </a:solidFill>
              </a:endParaRPr>
            </a:p>
          </p:txBody>
        </p:sp>
      </p:grpSp>
      <p:sp>
        <p:nvSpPr>
          <p:cNvPr id="29" name="淘宝网Chenying0907出品 9"/>
          <p:cNvSpPr txBox="1"/>
          <p:nvPr/>
        </p:nvSpPr>
        <p:spPr>
          <a:xfrm>
            <a:off x="1494174" y="-59674"/>
            <a:ext cx="3570967" cy="804437"/>
          </a:xfrm>
          <a:prstGeom prst="rect">
            <a:avLst/>
          </a:prstGeom>
          <a:noFill/>
        </p:spPr>
        <p:txBody>
          <a:bodyPr wrap="square" lIns="72312" tIns="36156" rIns="72312" bIns="36156" rtlCol="0">
            <a:spAutoFit/>
          </a:bodyPr>
          <a:lstStyle/>
          <a:p>
            <a:pPr lvl="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3600" b="1" dirty="0" err="1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等线 Light" panose="02010600030101010101" pitchFamily="2" charset="-122"/>
                <a:cs typeface="Times New Roman" panose="02020603050405020304" pitchFamily="18" charset="0"/>
              </a:rPr>
              <a:t>Mô</a:t>
            </a:r>
            <a:r>
              <a:rPr lang="en-US" sz="3600" b="1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等线 Light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等线 Light" panose="02010600030101010101" pitchFamily="2" charset="-122"/>
                <a:cs typeface="Times New Roman" panose="02020603050405020304" pitchFamily="18" charset="0"/>
              </a:rPr>
              <a:t>hình</a:t>
            </a:r>
            <a:r>
              <a:rPr lang="en-US" sz="3600" b="1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等线 Light" panose="02010600030101010101" pitchFamily="2" charset="-122"/>
                <a:cs typeface="Times New Roman" panose="02020603050405020304" pitchFamily="18" charset="0"/>
              </a:rPr>
              <a:t> CDM</a:t>
            </a:r>
          </a:p>
        </p:txBody>
      </p:sp>
      <p:cxnSp>
        <p:nvCxnSpPr>
          <p:cNvPr id="30" name="淘宝网Chenying0907出品 12"/>
          <p:cNvCxnSpPr/>
          <p:nvPr/>
        </p:nvCxnSpPr>
        <p:spPr>
          <a:xfrm>
            <a:off x="1494174" y="655205"/>
            <a:ext cx="1017410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0667" y="880021"/>
            <a:ext cx="10081120" cy="561662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split/>
      </p:transition>
    </mc:Choice>
    <mc:Fallback xmlns="">
      <p:transition spd="slow">
        <p:spli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(-#ppt_w/2)" to="(#ppt_x)" calcmode="lin" valueType="num">
                                      <p:cBhvr>
                                        <p:cTn id="7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0" to="-1.0" calcmode="lin" valueType="num">
                                      <p:cBhvr>
                                        <p:cTn id="8" dur="100" decel="50000" autoRev="1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xshear</p:attrName>
                                        </p:attrNameLst>
                                      </p:cBhvr>
                                    </p:anim>
                                    <p:animScale>
                                      <p:cBhvr>
                                        <p:cTn id="9" dur="100" decel="100000" autoRev="1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from x="100000" y="100000"/>
                                      <p:to x="80000" y="100000"/>
                                    </p:animScale>
                                    <p:anim by="(#ppt_h/3+#ppt_w*0.1)" calcmode="lin" valueType="num">
                                      <p:cBhvr additive="sum">
                                        <p:cTn id="10" dur="100" decel="100000" autoRev="1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淘宝网Chenying0907出品 7"/>
          <p:cNvGrpSpPr/>
          <p:nvPr/>
        </p:nvGrpSpPr>
        <p:grpSpPr>
          <a:xfrm>
            <a:off x="583060" y="342545"/>
            <a:ext cx="637243" cy="227778"/>
            <a:chOff x="264939" y="188640"/>
            <a:chExt cx="604358" cy="216024"/>
          </a:xfrm>
          <a:solidFill>
            <a:schemeClr val="accent1"/>
          </a:solidFill>
        </p:grpSpPr>
        <p:sp>
          <p:nvSpPr>
            <p:cNvPr id="22" name="燕尾形 21"/>
            <p:cNvSpPr/>
            <p:nvPr/>
          </p:nvSpPr>
          <p:spPr>
            <a:xfrm>
              <a:off x="264939" y="188640"/>
              <a:ext cx="216024" cy="216024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solidFill>
                  <a:schemeClr val="tx1"/>
                </a:solidFill>
              </a:endParaRPr>
            </a:p>
          </p:txBody>
        </p:sp>
        <p:sp>
          <p:nvSpPr>
            <p:cNvPr id="25" name="燕尾形 24"/>
            <p:cNvSpPr/>
            <p:nvPr/>
          </p:nvSpPr>
          <p:spPr>
            <a:xfrm>
              <a:off x="454914" y="188640"/>
              <a:ext cx="216024" cy="216024"/>
            </a:xfrm>
            <a:prstGeom prst="chevron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solidFill>
                  <a:schemeClr val="tx1"/>
                </a:solidFill>
              </a:endParaRPr>
            </a:p>
          </p:txBody>
        </p:sp>
        <p:sp>
          <p:nvSpPr>
            <p:cNvPr id="28" name="燕尾形 27"/>
            <p:cNvSpPr/>
            <p:nvPr/>
          </p:nvSpPr>
          <p:spPr>
            <a:xfrm>
              <a:off x="653273" y="188640"/>
              <a:ext cx="216024" cy="216024"/>
            </a:xfrm>
            <a:prstGeom prst="chevron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solidFill>
                  <a:schemeClr val="tx1"/>
                </a:solidFill>
              </a:endParaRPr>
            </a:p>
          </p:txBody>
        </p:sp>
      </p:grpSp>
      <p:sp>
        <p:nvSpPr>
          <p:cNvPr id="29" name="淘宝网Chenying0907出品 9"/>
          <p:cNvSpPr txBox="1"/>
          <p:nvPr/>
        </p:nvSpPr>
        <p:spPr>
          <a:xfrm>
            <a:off x="1489486" y="-109463"/>
            <a:ext cx="10695841" cy="904015"/>
          </a:xfrm>
          <a:prstGeom prst="rect">
            <a:avLst/>
          </a:prstGeom>
          <a:noFill/>
        </p:spPr>
        <p:txBody>
          <a:bodyPr wrap="square" lIns="72312" tIns="36156" rIns="72312" bIns="36156" rtlCol="0">
            <a:spAutoFit/>
          </a:bodyPr>
          <a:lstStyle/>
          <a:p>
            <a:pPr lvl="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3600" b="1" dirty="0">
                <a:solidFill>
                  <a:schemeClr val="accent1"/>
                </a:solidFill>
                <a:latin typeface="Times New Roman" panose="02020603050405020304" pitchFamily="18" charset="0"/>
                <a:ea typeface="等线 Light" panose="02010600030101010101" pitchFamily="2" charset="-122"/>
                <a:cs typeface="Times New Roman" panose="02020603050405020304" pitchFamily="18" charset="0"/>
              </a:rPr>
              <a:t>3.1 </a:t>
            </a:r>
            <a:r>
              <a:rPr lang="en-US" sz="3600" b="1" dirty="0" err="1">
                <a:solidFill>
                  <a:schemeClr val="accent1"/>
                </a:solidFill>
                <a:latin typeface="Times New Roman" panose="02020603050405020304" pitchFamily="18" charset="0"/>
                <a:ea typeface="等线 Light" panose="02010600030101010101" pitchFamily="2" charset="-122"/>
                <a:cs typeface="Times New Roman" panose="02020603050405020304" pitchFamily="18" charset="0"/>
              </a:rPr>
              <a:t>Chuyển</a:t>
            </a:r>
            <a:r>
              <a:rPr lang="en-US" sz="3600" b="1" dirty="0">
                <a:solidFill>
                  <a:schemeClr val="accent1"/>
                </a:solidFill>
                <a:latin typeface="Times New Roman" panose="02020603050405020304" pitchFamily="18" charset="0"/>
                <a:ea typeface="等线 Light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solidFill>
                  <a:schemeClr val="accent1"/>
                </a:solidFill>
                <a:latin typeface="Times New Roman" panose="02020603050405020304" pitchFamily="18" charset="0"/>
                <a:ea typeface="等线 Light" panose="02010600030101010101" pitchFamily="2" charset="-122"/>
                <a:cs typeface="Times New Roman" panose="02020603050405020304" pitchFamily="18" charset="0"/>
              </a:rPr>
              <a:t>đổi</a:t>
            </a:r>
            <a:r>
              <a:rPr lang="en-US" sz="3600" b="1" dirty="0">
                <a:solidFill>
                  <a:schemeClr val="accent1"/>
                </a:solidFill>
                <a:latin typeface="Times New Roman" panose="02020603050405020304" pitchFamily="18" charset="0"/>
                <a:ea typeface="等线 Light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solidFill>
                  <a:schemeClr val="accent1"/>
                </a:solidFill>
                <a:latin typeface="Times New Roman" panose="02020603050405020304" pitchFamily="18" charset="0"/>
                <a:ea typeface="等线 Light" panose="02010600030101010101" pitchFamily="2" charset="-122"/>
                <a:cs typeface="Times New Roman" panose="02020603050405020304" pitchFamily="18" charset="0"/>
              </a:rPr>
              <a:t>mô</a:t>
            </a:r>
            <a:r>
              <a:rPr lang="en-US" sz="3600" b="1" dirty="0">
                <a:solidFill>
                  <a:schemeClr val="accent1"/>
                </a:solidFill>
                <a:latin typeface="Times New Roman" panose="02020603050405020304" pitchFamily="18" charset="0"/>
                <a:ea typeface="等线 Light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solidFill>
                  <a:schemeClr val="accent1"/>
                </a:solidFill>
                <a:latin typeface="Times New Roman" panose="02020603050405020304" pitchFamily="18" charset="0"/>
                <a:ea typeface="等线 Light" panose="02010600030101010101" pitchFamily="2" charset="-122"/>
                <a:cs typeface="Times New Roman" panose="02020603050405020304" pitchFamily="18" charset="0"/>
              </a:rPr>
              <a:t>hình</a:t>
            </a:r>
            <a:r>
              <a:rPr lang="en-US" sz="3600" b="1" dirty="0">
                <a:solidFill>
                  <a:schemeClr val="accent1"/>
                </a:solidFill>
                <a:latin typeface="Times New Roman" panose="02020603050405020304" pitchFamily="18" charset="0"/>
                <a:ea typeface="等线 Light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solidFill>
                  <a:schemeClr val="accent1"/>
                </a:solidFill>
                <a:latin typeface="Times New Roman" panose="02020603050405020304" pitchFamily="18" charset="0"/>
                <a:ea typeface="等线 Light" panose="02010600030101010101" pitchFamily="2" charset="-122"/>
                <a:cs typeface="Times New Roman" panose="02020603050405020304" pitchFamily="18" charset="0"/>
              </a:rPr>
              <a:t>thực</a:t>
            </a:r>
            <a:r>
              <a:rPr lang="en-US" sz="3600" b="1" dirty="0">
                <a:solidFill>
                  <a:schemeClr val="accent1"/>
                </a:solidFill>
                <a:latin typeface="Times New Roman" panose="02020603050405020304" pitchFamily="18" charset="0"/>
                <a:ea typeface="等线 Light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solidFill>
                  <a:schemeClr val="accent1"/>
                </a:solidFill>
                <a:latin typeface="Times New Roman" panose="02020603050405020304" pitchFamily="18" charset="0"/>
                <a:ea typeface="等线 Light" panose="02010600030101010101" pitchFamily="2" charset="-122"/>
                <a:cs typeface="Times New Roman" panose="02020603050405020304" pitchFamily="18" charset="0"/>
              </a:rPr>
              <a:t>thể</a:t>
            </a:r>
            <a:r>
              <a:rPr lang="en-US" sz="3600" b="1" dirty="0">
                <a:solidFill>
                  <a:schemeClr val="accent1"/>
                </a:solidFill>
                <a:latin typeface="Times New Roman" panose="02020603050405020304" pitchFamily="18" charset="0"/>
                <a:ea typeface="等线 Light" panose="02010600030101010101" pitchFamily="2" charset="-122"/>
                <a:cs typeface="Times New Roman" panose="02020603050405020304" pitchFamily="18" charset="0"/>
              </a:rPr>
              <a:t> sang </a:t>
            </a:r>
            <a:r>
              <a:rPr lang="en-US" sz="3600" b="1" dirty="0" err="1">
                <a:solidFill>
                  <a:schemeClr val="accent1"/>
                </a:solidFill>
                <a:latin typeface="Times New Roman" panose="02020603050405020304" pitchFamily="18" charset="0"/>
                <a:ea typeface="等线 Light" panose="02010600030101010101" pitchFamily="2" charset="-122"/>
                <a:cs typeface="Times New Roman" panose="02020603050405020304" pitchFamily="18" charset="0"/>
              </a:rPr>
              <a:t>mô</a:t>
            </a:r>
            <a:r>
              <a:rPr lang="en-US" sz="3600" b="1" dirty="0">
                <a:solidFill>
                  <a:schemeClr val="accent1"/>
                </a:solidFill>
                <a:latin typeface="Times New Roman" panose="02020603050405020304" pitchFamily="18" charset="0"/>
                <a:ea typeface="等线 Light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solidFill>
                  <a:schemeClr val="accent1"/>
                </a:solidFill>
                <a:latin typeface="Times New Roman" panose="02020603050405020304" pitchFamily="18" charset="0"/>
                <a:ea typeface="等线 Light" panose="02010600030101010101" pitchFamily="2" charset="-122"/>
                <a:cs typeface="Times New Roman" panose="02020603050405020304" pitchFamily="18" charset="0"/>
              </a:rPr>
              <a:t>hình</a:t>
            </a:r>
            <a:r>
              <a:rPr lang="en-US" sz="3600" b="1" dirty="0">
                <a:solidFill>
                  <a:schemeClr val="accent1"/>
                </a:solidFill>
                <a:latin typeface="Times New Roman" panose="02020603050405020304" pitchFamily="18" charset="0"/>
                <a:ea typeface="等线 Light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solidFill>
                  <a:schemeClr val="accent1"/>
                </a:solidFill>
                <a:latin typeface="Times New Roman" panose="02020603050405020304" pitchFamily="18" charset="0"/>
                <a:ea typeface="等线 Light" panose="02010600030101010101" pitchFamily="2" charset="-122"/>
                <a:cs typeface="Times New Roman" panose="02020603050405020304" pitchFamily="18" charset="0"/>
              </a:rPr>
              <a:t>vật</a:t>
            </a:r>
            <a:r>
              <a:rPr lang="en-US" sz="3600" b="1" dirty="0">
                <a:solidFill>
                  <a:schemeClr val="accent1"/>
                </a:solidFill>
                <a:latin typeface="Times New Roman" panose="02020603050405020304" pitchFamily="18" charset="0"/>
                <a:ea typeface="等线 Light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solidFill>
                  <a:schemeClr val="accent1"/>
                </a:solidFill>
                <a:latin typeface="Times New Roman" panose="02020603050405020304" pitchFamily="18" charset="0"/>
                <a:ea typeface="等线 Light" panose="02010600030101010101" pitchFamily="2" charset="-122"/>
                <a:cs typeface="Times New Roman" panose="02020603050405020304" pitchFamily="18" charset="0"/>
              </a:rPr>
              <a:t>lý</a:t>
            </a:r>
            <a:r>
              <a:rPr lang="en-US" sz="3600" b="1" dirty="0">
                <a:solidFill>
                  <a:schemeClr val="accent1"/>
                </a:solidFill>
                <a:latin typeface="Times New Roman" panose="02020603050405020304" pitchFamily="18" charset="0"/>
                <a:ea typeface="等线 Light" panose="02010600030101010101" pitchFamily="2" charset="-122"/>
                <a:cs typeface="Times New Roman" panose="02020603050405020304" pitchFamily="18" charset="0"/>
              </a:rPr>
              <a:t> </a:t>
            </a:r>
            <a:endParaRPr lang="en-US" sz="3600" b="1" dirty="0">
              <a:solidFill>
                <a:schemeClr val="accent1"/>
              </a:solidFill>
              <a:effectLst/>
              <a:latin typeface="Times New Roman" panose="02020603050405020304" pitchFamily="18" charset="0"/>
              <a:ea typeface="等线 Light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30" name="淘宝网Chenying0907出品 12"/>
          <p:cNvCxnSpPr/>
          <p:nvPr/>
        </p:nvCxnSpPr>
        <p:spPr>
          <a:xfrm>
            <a:off x="1494174" y="655205"/>
            <a:ext cx="1017410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839" y="952029"/>
            <a:ext cx="11523191" cy="532859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4" presetClass="entr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淘宝网Chenying0907出品 7"/>
          <p:cNvGrpSpPr/>
          <p:nvPr/>
        </p:nvGrpSpPr>
        <p:grpSpPr>
          <a:xfrm>
            <a:off x="583060" y="342545"/>
            <a:ext cx="637243" cy="227778"/>
            <a:chOff x="264939" y="188640"/>
            <a:chExt cx="604358" cy="216024"/>
          </a:xfrm>
          <a:solidFill>
            <a:schemeClr val="accent1"/>
          </a:solidFill>
        </p:grpSpPr>
        <p:sp>
          <p:nvSpPr>
            <p:cNvPr id="26" name="燕尾形 25"/>
            <p:cNvSpPr/>
            <p:nvPr/>
          </p:nvSpPr>
          <p:spPr>
            <a:xfrm>
              <a:off x="264939" y="188640"/>
              <a:ext cx="216024" cy="216024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solidFill>
                  <a:schemeClr val="tx1"/>
                </a:solidFill>
              </a:endParaRPr>
            </a:p>
          </p:txBody>
        </p:sp>
        <p:sp>
          <p:nvSpPr>
            <p:cNvPr id="27" name="燕尾形 26"/>
            <p:cNvSpPr/>
            <p:nvPr/>
          </p:nvSpPr>
          <p:spPr>
            <a:xfrm>
              <a:off x="454914" y="188640"/>
              <a:ext cx="216024" cy="216024"/>
            </a:xfrm>
            <a:prstGeom prst="chevron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solidFill>
                  <a:schemeClr val="tx1"/>
                </a:solidFill>
              </a:endParaRPr>
            </a:p>
          </p:txBody>
        </p:sp>
        <p:sp>
          <p:nvSpPr>
            <p:cNvPr id="28" name="燕尾形 27"/>
            <p:cNvSpPr/>
            <p:nvPr/>
          </p:nvSpPr>
          <p:spPr>
            <a:xfrm>
              <a:off x="653273" y="188640"/>
              <a:ext cx="216024" cy="216024"/>
            </a:xfrm>
            <a:prstGeom prst="chevron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solidFill>
                  <a:schemeClr val="tx1"/>
                </a:solidFill>
              </a:endParaRPr>
            </a:p>
          </p:txBody>
        </p:sp>
      </p:grpSp>
      <p:sp>
        <p:nvSpPr>
          <p:cNvPr id="29" name="淘宝网Chenying0907出品 9"/>
          <p:cNvSpPr txBox="1"/>
          <p:nvPr/>
        </p:nvSpPr>
        <p:spPr>
          <a:xfrm>
            <a:off x="1389037" y="159874"/>
            <a:ext cx="10250033" cy="1427235"/>
          </a:xfrm>
          <a:prstGeom prst="rect">
            <a:avLst/>
          </a:prstGeom>
          <a:noFill/>
        </p:spPr>
        <p:txBody>
          <a:bodyPr wrap="square" lIns="72312" tIns="36156" rIns="72312" bIns="36156" rtlCol="0">
            <a:spAutoFit/>
          </a:bodyPr>
          <a:lstStyle/>
          <a:p>
            <a:pPr marL="0" lvl="1"/>
            <a:r>
              <a:rPr lang="en-US" altLang="zh-CN" sz="2800" spc="3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方正尚酷简体" panose="03000509000000000000" pitchFamily="65" charset="-122"/>
                <a:cs typeface="Times New Roman" panose="02020603050405020304" pitchFamily="18" charset="0"/>
              </a:rPr>
              <a:t>3.2 </a:t>
            </a:r>
            <a:r>
              <a:rPr lang="en-US" sz="2800" spc="300" dirty="0" err="1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方正尚酷简体" panose="03000509000000000000" pitchFamily="65" charset="-122"/>
                <a:cs typeface="Times New Roman" panose="02020603050405020304" pitchFamily="18" charset="0"/>
              </a:rPr>
              <a:t>Mô</a:t>
            </a:r>
            <a:r>
              <a:rPr lang="en-US" sz="2800" spc="3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方正尚酷简体" panose="03000509000000000000" pitchFamily="65" charset="-122"/>
                <a:cs typeface="Times New Roman" panose="02020603050405020304" pitchFamily="18" charset="0"/>
              </a:rPr>
              <a:t> </a:t>
            </a:r>
            <a:r>
              <a:rPr lang="en-US" sz="2800" spc="300" dirty="0" err="1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方正尚酷简体" panose="03000509000000000000" pitchFamily="65" charset="-122"/>
                <a:cs typeface="Times New Roman" panose="02020603050405020304" pitchFamily="18" charset="0"/>
              </a:rPr>
              <a:t>tả</a:t>
            </a:r>
            <a:r>
              <a:rPr lang="en-US" sz="2800" spc="3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方正尚酷简体" panose="03000509000000000000" pitchFamily="65" charset="-122"/>
                <a:cs typeface="Times New Roman" panose="02020603050405020304" pitchFamily="18" charset="0"/>
              </a:rPr>
              <a:t> </a:t>
            </a:r>
            <a:r>
              <a:rPr lang="en-US" sz="2800" spc="300" dirty="0" err="1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方正尚酷简体" panose="03000509000000000000" pitchFamily="65" charset="-122"/>
                <a:cs typeface="Times New Roman" panose="02020603050405020304" pitchFamily="18" charset="0"/>
              </a:rPr>
              <a:t>đầy</a:t>
            </a:r>
            <a:r>
              <a:rPr lang="en-US" sz="2800" spc="3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方正尚酷简体" panose="03000509000000000000" pitchFamily="65" charset="-122"/>
                <a:cs typeface="Times New Roman" panose="02020603050405020304" pitchFamily="18" charset="0"/>
              </a:rPr>
              <a:t> </a:t>
            </a:r>
            <a:r>
              <a:rPr lang="en-US" sz="2800" spc="300" dirty="0" err="1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方正尚酷简体" panose="03000509000000000000" pitchFamily="65" charset="-122"/>
                <a:cs typeface="Times New Roman" panose="02020603050405020304" pitchFamily="18" charset="0"/>
              </a:rPr>
              <a:t>đủ</a:t>
            </a:r>
            <a:r>
              <a:rPr lang="en-US" sz="2800" spc="3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方正尚酷简体" panose="03000509000000000000" pitchFamily="65" charset="-122"/>
                <a:cs typeface="Times New Roman" panose="02020603050405020304" pitchFamily="18" charset="0"/>
              </a:rPr>
              <a:t> </a:t>
            </a:r>
            <a:r>
              <a:rPr lang="en-US" sz="2800" spc="300" dirty="0" err="1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方正尚酷简体" panose="03000509000000000000" pitchFamily="65" charset="-122"/>
                <a:cs typeface="Times New Roman" panose="02020603050405020304" pitchFamily="18" charset="0"/>
              </a:rPr>
              <a:t>các</a:t>
            </a:r>
            <a:r>
              <a:rPr lang="en-US" sz="2800" spc="3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方正尚酷简体" panose="03000509000000000000" pitchFamily="65" charset="-122"/>
                <a:cs typeface="Times New Roman" panose="02020603050405020304" pitchFamily="18" charset="0"/>
              </a:rPr>
              <a:t> </a:t>
            </a:r>
            <a:r>
              <a:rPr lang="en-US" sz="2800" spc="300" dirty="0" err="1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方正尚酷简体" panose="03000509000000000000" pitchFamily="65" charset="-122"/>
                <a:cs typeface="Times New Roman" panose="02020603050405020304" pitchFamily="18" charset="0"/>
              </a:rPr>
              <a:t>thuộc</a:t>
            </a:r>
            <a:r>
              <a:rPr lang="en-US" sz="2800" spc="3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方正尚酷简体" panose="03000509000000000000" pitchFamily="65" charset="-122"/>
                <a:cs typeface="Times New Roman" panose="02020603050405020304" pitchFamily="18" charset="0"/>
              </a:rPr>
              <a:t> </a:t>
            </a:r>
            <a:r>
              <a:rPr lang="en-US" sz="2800" spc="300" dirty="0" err="1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方正尚酷简体" panose="03000509000000000000" pitchFamily="65" charset="-122"/>
                <a:cs typeface="Times New Roman" panose="02020603050405020304" pitchFamily="18" charset="0"/>
              </a:rPr>
              <a:t>tính</a:t>
            </a:r>
            <a:r>
              <a:rPr lang="en-US" sz="2800" spc="3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方正尚酷简体" panose="03000509000000000000" pitchFamily="65" charset="-122"/>
                <a:cs typeface="Times New Roman" panose="02020603050405020304" pitchFamily="18" charset="0"/>
              </a:rPr>
              <a:t> </a:t>
            </a:r>
            <a:r>
              <a:rPr lang="en-US" sz="2800" spc="300" dirty="0" err="1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方正尚酷简体" panose="03000509000000000000" pitchFamily="65" charset="-122"/>
                <a:cs typeface="Times New Roman" panose="02020603050405020304" pitchFamily="18" charset="0"/>
              </a:rPr>
              <a:t>của</a:t>
            </a:r>
            <a:r>
              <a:rPr lang="en-US" sz="2800" spc="3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方正尚酷简体" panose="03000509000000000000" pitchFamily="65" charset="-122"/>
                <a:cs typeface="Times New Roman" panose="02020603050405020304" pitchFamily="18" charset="0"/>
              </a:rPr>
              <a:t> </a:t>
            </a:r>
            <a:r>
              <a:rPr lang="en-US" sz="2800" spc="300" dirty="0" err="1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方正尚酷简体" panose="03000509000000000000" pitchFamily="65" charset="-122"/>
                <a:cs typeface="Times New Roman" panose="02020603050405020304" pitchFamily="18" charset="0"/>
              </a:rPr>
              <a:t>các</a:t>
            </a:r>
            <a:r>
              <a:rPr lang="en-US" sz="2800" spc="3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方正尚酷简体" panose="03000509000000000000" pitchFamily="65" charset="-122"/>
                <a:cs typeface="Times New Roman" panose="02020603050405020304" pitchFamily="18" charset="0"/>
              </a:rPr>
              <a:t> </a:t>
            </a:r>
            <a:r>
              <a:rPr lang="en-US" sz="2800" spc="300" dirty="0" err="1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方正尚酷简体" panose="03000509000000000000" pitchFamily="65" charset="-122"/>
                <a:cs typeface="Times New Roman" panose="02020603050405020304" pitchFamily="18" charset="0"/>
              </a:rPr>
              <a:t>bảng</a:t>
            </a:r>
            <a:r>
              <a:rPr lang="en-US" sz="2800" spc="3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方正尚酷简体" panose="03000509000000000000" pitchFamily="65" charset="-122"/>
                <a:cs typeface="Times New Roman" panose="02020603050405020304" pitchFamily="18" charset="0"/>
              </a:rPr>
              <a:t>(table) </a:t>
            </a:r>
            <a:r>
              <a:rPr lang="en-US" sz="2800" spc="300" dirty="0" err="1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方正尚酷简体" panose="03000509000000000000" pitchFamily="65" charset="-122"/>
                <a:cs typeface="Times New Roman" panose="02020603050405020304" pitchFamily="18" charset="0"/>
              </a:rPr>
              <a:t>trong</a:t>
            </a:r>
            <a:r>
              <a:rPr lang="en-US" sz="2800" spc="3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方正尚酷简体" panose="03000509000000000000" pitchFamily="65" charset="-122"/>
                <a:cs typeface="Times New Roman" panose="02020603050405020304" pitchFamily="18" charset="0"/>
              </a:rPr>
              <a:t> </a:t>
            </a:r>
            <a:r>
              <a:rPr lang="en-US" sz="2800" spc="300" dirty="0" err="1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方正尚酷简体" panose="03000509000000000000" pitchFamily="65" charset="-122"/>
                <a:cs typeface="Times New Roman" panose="02020603050405020304" pitchFamily="18" charset="0"/>
              </a:rPr>
              <a:t>mô</a:t>
            </a:r>
            <a:r>
              <a:rPr lang="en-US" sz="2800" spc="3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方正尚酷简体" panose="03000509000000000000" pitchFamily="65" charset="-122"/>
                <a:cs typeface="Times New Roman" panose="02020603050405020304" pitchFamily="18" charset="0"/>
              </a:rPr>
              <a:t> </a:t>
            </a:r>
            <a:r>
              <a:rPr lang="en-US" sz="2800" spc="300" dirty="0" err="1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方正尚酷简体" panose="03000509000000000000" pitchFamily="65" charset="-122"/>
                <a:cs typeface="Times New Roman" panose="02020603050405020304" pitchFamily="18" charset="0"/>
              </a:rPr>
              <a:t>hình</a:t>
            </a:r>
            <a:r>
              <a:rPr lang="en-US" sz="2800" spc="3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方正尚酷简体" panose="03000509000000000000" pitchFamily="65" charset="-122"/>
                <a:cs typeface="Times New Roman" panose="02020603050405020304" pitchFamily="18" charset="0"/>
              </a:rPr>
              <a:t> PDM</a:t>
            </a:r>
          </a:p>
          <a:p>
            <a:pPr marL="0" lvl="1"/>
            <a:endParaRPr lang="zh-CN" altLang="en-US" sz="3200" spc="300" dirty="0">
              <a:solidFill>
                <a:schemeClr val="accent1">
                  <a:lumMod val="75000"/>
                </a:schemeClr>
              </a:solidFill>
              <a:latin typeface="方正尚酷简体" panose="03000509000000000000" pitchFamily="65" charset="-122"/>
              <a:ea typeface="方正尚酷简体" panose="03000509000000000000" pitchFamily="65" charset="-122"/>
            </a:endParaRPr>
          </a:p>
        </p:txBody>
      </p:sp>
      <p:cxnSp>
        <p:nvCxnSpPr>
          <p:cNvPr id="30" name="淘宝网Chenying0907出品 12"/>
          <p:cNvCxnSpPr/>
          <p:nvPr/>
        </p:nvCxnSpPr>
        <p:spPr>
          <a:xfrm>
            <a:off x="1494174" y="655205"/>
            <a:ext cx="1017410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308695" y="1796301"/>
            <a:ext cx="5990331" cy="922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Thực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thể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mượn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trả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: M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ỗi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thực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thể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tượng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trưng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cho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một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phiếu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mượn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trả.</a:t>
            </a:r>
            <a:endParaRPr lang="en-US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6299026" y="1828524"/>
            <a:ext cx="6118847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Thực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thể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độ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c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giả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: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Mỗi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thực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thể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tượng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trưng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cho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một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độc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giả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endParaRPr lang="en-US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211130" y="2818063"/>
            <a:ext cx="5990331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marR="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sym typeface="+mn-ea"/>
              </a:rPr>
              <a:t>Thực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sym typeface="+mn-ea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sym typeface="+mn-ea"/>
              </a:rPr>
              <a:t>thể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sym typeface="+mn-ea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sym typeface="+mn-ea"/>
              </a:rPr>
              <a:t>phiếu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sym typeface="+mn-ea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sym typeface="+mn-ea"/>
              </a:rPr>
              <a:t>mượn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sym typeface="+mn-ea"/>
              </a:rPr>
              <a:t>: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sym typeface="+mn-ea"/>
              </a:rPr>
              <a:t>Mỗi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sym typeface="+mn-ea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sym typeface="+mn-ea"/>
              </a:rPr>
              <a:t>thực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sym typeface="+mn-ea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sym typeface="+mn-ea"/>
              </a:rPr>
              <a:t>thể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sym typeface="+mn-ea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sym typeface="+mn-ea"/>
              </a:rPr>
              <a:t>tượng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sym typeface="+mn-ea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sym typeface="+mn-ea"/>
              </a:rPr>
              <a:t>trưng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sym typeface="+mn-ea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sym typeface="+mn-ea"/>
              </a:rPr>
              <a:t>cho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sym typeface="+mn-ea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sym typeface="+mn-ea"/>
              </a:rPr>
              <a:t>một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sym typeface="+mn-ea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sym typeface="+mn-ea"/>
              </a:rPr>
              <a:t>phiếu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sym typeface="+mn-ea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sym typeface="+mn-ea"/>
              </a:rPr>
              <a:t>mượn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sym typeface="+mn-ea"/>
              </a:rPr>
              <a:t>.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222667" y="2829314"/>
            <a:ext cx="5858067" cy="8735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indent="-28575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Thực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thể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loại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độc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giả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: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mỗi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loại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thực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thể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tượng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trưng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cho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một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thể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loại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độc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giả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</a:p>
        </p:txBody>
      </p:sp>
      <p:sp>
        <p:nvSpPr>
          <p:cNvPr id="7" name="Rectangle 6"/>
          <p:cNvSpPr/>
          <p:nvPr/>
        </p:nvSpPr>
        <p:spPr>
          <a:xfrm>
            <a:off x="177050" y="3886213"/>
            <a:ext cx="5666936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marR="0" indent="-28575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sym typeface="+mn-ea"/>
              </a:rPr>
              <a:t>Thực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sym typeface="+mn-ea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sym typeface="+mn-ea"/>
              </a:rPr>
              <a:t>thể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sym typeface="+mn-ea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sym typeface="+mn-ea"/>
              </a:rPr>
              <a:t>chức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sym typeface="+mn-ea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sym typeface="+mn-ea"/>
              </a:rPr>
              <a:t>vụ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sym typeface="+mn-ea"/>
              </a:rPr>
              <a:t>: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sym typeface="+mn-ea"/>
              </a:rPr>
              <a:t>Mỗi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sym typeface="+mn-ea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sym typeface="+mn-ea"/>
              </a:rPr>
              <a:t>thực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sym typeface="+mn-ea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sym typeface="+mn-ea"/>
              </a:rPr>
              <a:t>thể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sym typeface="+mn-ea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sym typeface="+mn-ea"/>
              </a:rPr>
              <a:t>sẽ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sym typeface="+mn-ea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sym typeface="+mn-ea"/>
              </a:rPr>
              <a:t>có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sym typeface="+mn-ea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sym typeface="+mn-ea"/>
              </a:rPr>
              <a:t>một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sym typeface="+mn-ea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sym typeface="+mn-ea"/>
              </a:rPr>
              <a:t>chức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sym typeface="+mn-ea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sym typeface="+mn-ea"/>
              </a:rPr>
              <a:t>vụ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sym typeface="+mn-ea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sym typeface="+mn-ea"/>
              </a:rPr>
              <a:t>riêng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77050" y="4693637"/>
            <a:ext cx="58178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indent="-28575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sym typeface="+mn-ea"/>
              </a:rPr>
              <a:t>Thực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sym typeface="+mn-ea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sym typeface="+mn-ea"/>
              </a:rPr>
              <a:t>thể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sym typeface="+mn-ea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sym typeface="+mn-ea"/>
              </a:rPr>
              <a:t>phiếu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sym typeface="+mn-ea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sym typeface="+mn-ea"/>
              </a:rPr>
              <a:t>thu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sym typeface="+mn-ea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sym typeface="+mn-ea"/>
              </a:rPr>
              <a:t>tiền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sym typeface="+mn-ea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sym typeface="+mn-ea"/>
              </a:rPr>
              <a:t>phạt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sym typeface="+mn-ea"/>
              </a:rPr>
              <a:t>: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sym typeface="+mn-ea"/>
              </a:rPr>
              <a:t>mỗi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sym typeface="+mn-ea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sym typeface="+mn-ea"/>
              </a:rPr>
              <a:t>loại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sym typeface="+mn-ea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sym typeface="+mn-ea"/>
              </a:rPr>
              <a:t>phiếu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sym typeface="+mn-ea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sym typeface="+mn-ea"/>
              </a:rPr>
              <a:t>thu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sym typeface="+mn-ea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sym typeface="+mn-ea"/>
              </a:rPr>
              <a:t>tiền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sym typeface="+mn-ea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sym typeface="+mn-ea"/>
              </a:rPr>
              <a:t>phạt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sym typeface="+mn-ea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sym typeface="+mn-ea"/>
              </a:rPr>
              <a:t>ghi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sym typeface="+mn-ea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sym typeface="+mn-ea"/>
              </a:rPr>
              <a:t>lại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sym typeface="+mn-ea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sym typeface="+mn-ea"/>
              </a:rPr>
              <a:t>quá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sym typeface="+mn-ea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sym typeface="+mn-ea"/>
              </a:rPr>
              <a:t>trình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sym typeface="+mn-ea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sym typeface="+mn-ea"/>
              </a:rPr>
              <a:t>bị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sym typeface="+mn-ea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sym typeface="+mn-ea"/>
              </a:rPr>
              <a:t>phạt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sym typeface="+mn-ea"/>
              </a:rPr>
              <a:t>.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6203934" y="3886213"/>
            <a:ext cx="6494085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marR="0" indent="-28575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sym typeface="+mn-ea"/>
              </a:rPr>
              <a:t>Thực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sym typeface="+mn-ea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sym typeface="+mn-ea"/>
              </a:rPr>
              <a:t>thể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sym typeface="+mn-ea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sym typeface="+mn-ea"/>
              </a:rPr>
              <a:t>nhân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sym typeface="+mn-ea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sym typeface="+mn-ea"/>
              </a:rPr>
              <a:t>viên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sym typeface="+mn-ea"/>
              </a:rPr>
              <a:t>: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sym typeface="+mn-ea"/>
              </a:rPr>
              <a:t>Mỗi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sym typeface="+mn-ea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sym typeface="+mn-ea"/>
              </a:rPr>
              <a:t>thực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sym typeface="+mn-ea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sym typeface="+mn-ea"/>
              </a:rPr>
              <a:t>thể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sym typeface="+mn-ea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sym typeface="+mn-ea"/>
              </a:rPr>
              <a:t>tượng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sym typeface="+mn-ea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sym typeface="+mn-ea"/>
              </a:rPr>
              <a:t>trưng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sym typeface="+mn-ea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sym typeface="+mn-ea"/>
              </a:rPr>
              <a:t>cho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sym typeface="+mn-ea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sym typeface="+mn-ea"/>
              </a:rPr>
              <a:t>một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sym typeface="+mn-ea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sym typeface="+mn-ea"/>
              </a:rPr>
              <a:t>nhân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sym typeface="+mn-ea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sym typeface="+mn-ea"/>
              </a:rPr>
              <a:t>viên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6203934" y="4693637"/>
            <a:ext cx="6429375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Thực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thể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phiếu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thanh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lý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: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Mỗi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thực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thể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sẽ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tượng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trưng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cho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một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phiếu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thanh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lý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 invX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淘宝网Chenying0907出品 7"/>
          <p:cNvGrpSpPr/>
          <p:nvPr/>
        </p:nvGrpSpPr>
        <p:grpSpPr>
          <a:xfrm>
            <a:off x="583060" y="342545"/>
            <a:ext cx="637243" cy="227778"/>
            <a:chOff x="264939" y="188640"/>
            <a:chExt cx="604358" cy="216024"/>
          </a:xfrm>
          <a:solidFill>
            <a:schemeClr val="accent1"/>
          </a:solidFill>
        </p:grpSpPr>
        <p:sp>
          <p:nvSpPr>
            <p:cNvPr id="26" name="燕尾形 25"/>
            <p:cNvSpPr/>
            <p:nvPr/>
          </p:nvSpPr>
          <p:spPr>
            <a:xfrm>
              <a:off x="264939" y="188640"/>
              <a:ext cx="216024" cy="216024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solidFill>
                  <a:schemeClr val="tx1"/>
                </a:solidFill>
              </a:endParaRPr>
            </a:p>
          </p:txBody>
        </p:sp>
        <p:sp>
          <p:nvSpPr>
            <p:cNvPr id="27" name="燕尾形 26"/>
            <p:cNvSpPr/>
            <p:nvPr/>
          </p:nvSpPr>
          <p:spPr>
            <a:xfrm>
              <a:off x="454914" y="188640"/>
              <a:ext cx="216024" cy="216024"/>
            </a:xfrm>
            <a:prstGeom prst="chevron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solidFill>
                  <a:schemeClr val="tx1"/>
                </a:solidFill>
              </a:endParaRPr>
            </a:p>
          </p:txBody>
        </p:sp>
        <p:sp>
          <p:nvSpPr>
            <p:cNvPr id="28" name="燕尾形 27"/>
            <p:cNvSpPr/>
            <p:nvPr/>
          </p:nvSpPr>
          <p:spPr>
            <a:xfrm>
              <a:off x="653273" y="188640"/>
              <a:ext cx="216024" cy="216024"/>
            </a:xfrm>
            <a:prstGeom prst="chevron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solidFill>
                  <a:schemeClr val="tx1"/>
                </a:solidFill>
              </a:endParaRPr>
            </a:p>
          </p:txBody>
        </p:sp>
      </p:grpSp>
      <p:sp>
        <p:nvSpPr>
          <p:cNvPr id="29" name="淘宝网Chenying0907出品 9"/>
          <p:cNvSpPr txBox="1"/>
          <p:nvPr/>
        </p:nvSpPr>
        <p:spPr>
          <a:xfrm>
            <a:off x="1418247" y="257664"/>
            <a:ext cx="10250033" cy="1427235"/>
          </a:xfrm>
          <a:prstGeom prst="rect">
            <a:avLst/>
          </a:prstGeom>
          <a:noFill/>
        </p:spPr>
        <p:txBody>
          <a:bodyPr wrap="square" lIns="72312" tIns="36156" rIns="72312" bIns="36156" rtlCol="0">
            <a:spAutoFit/>
          </a:bodyPr>
          <a:lstStyle/>
          <a:p>
            <a:pPr marL="0" lvl="1"/>
            <a:r>
              <a:rPr lang="en-US" altLang="zh-CN" sz="2800" spc="3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方正尚酷简体" panose="03000509000000000000" pitchFamily="65" charset="-122"/>
                <a:cs typeface="Times New Roman" panose="02020603050405020304" pitchFamily="18" charset="0"/>
              </a:rPr>
              <a:t>3.2 </a:t>
            </a:r>
            <a:r>
              <a:rPr lang="en-US" sz="2800" spc="300" dirty="0" err="1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方正尚酷简体" panose="03000509000000000000" pitchFamily="65" charset="-122"/>
                <a:cs typeface="Times New Roman" panose="02020603050405020304" pitchFamily="18" charset="0"/>
              </a:rPr>
              <a:t>Mô</a:t>
            </a:r>
            <a:r>
              <a:rPr lang="en-US" sz="2800" spc="3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方正尚酷简体" panose="03000509000000000000" pitchFamily="65" charset="-122"/>
                <a:cs typeface="Times New Roman" panose="02020603050405020304" pitchFamily="18" charset="0"/>
              </a:rPr>
              <a:t> </a:t>
            </a:r>
            <a:r>
              <a:rPr lang="en-US" sz="2800" spc="300" dirty="0" err="1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方正尚酷简体" panose="03000509000000000000" pitchFamily="65" charset="-122"/>
                <a:cs typeface="Times New Roman" panose="02020603050405020304" pitchFamily="18" charset="0"/>
              </a:rPr>
              <a:t>tả</a:t>
            </a:r>
            <a:r>
              <a:rPr lang="en-US" sz="2800" spc="3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方正尚酷简体" panose="03000509000000000000" pitchFamily="65" charset="-122"/>
                <a:cs typeface="Times New Roman" panose="02020603050405020304" pitchFamily="18" charset="0"/>
              </a:rPr>
              <a:t> </a:t>
            </a:r>
            <a:r>
              <a:rPr lang="en-US" sz="2800" spc="300" dirty="0" err="1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方正尚酷简体" panose="03000509000000000000" pitchFamily="65" charset="-122"/>
                <a:cs typeface="Times New Roman" panose="02020603050405020304" pitchFamily="18" charset="0"/>
              </a:rPr>
              <a:t>đầy</a:t>
            </a:r>
            <a:r>
              <a:rPr lang="en-US" sz="2800" spc="3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方正尚酷简体" panose="03000509000000000000" pitchFamily="65" charset="-122"/>
                <a:cs typeface="Times New Roman" panose="02020603050405020304" pitchFamily="18" charset="0"/>
              </a:rPr>
              <a:t> </a:t>
            </a:r>
            <a:r>
              <a:rPr lang="en-US" sz="2800" spc="300" dirty="0" err="1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方正尚酷简体" panose="03000509000000000000" pitchFamily="65" charset="-122"/>
                <a:cs typeface="Times New Roman" panose="02020603050405020304" pitchFamily="18" charset="0"/>
              </a:rPr>
              <a:t>đủ</a:t>
            </a:r>
            <a:r>
              <a:rPr lang="en-US" sz="2800" spc="3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方正尚酷简体" panose="03000509000000000000" pitchFamily="65" charset="-122"/>
                <a:cs typeface="Times New Roman" panose="02020603050405020304" pitchFamily="18" charset="0"/>
              </a:rPr>
              <a:t> </a:t>
            </a:r>
            <a:r>
              <a:rPr lang="en-US" sz="2800" spc="300" dirty="0" err="1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方正尚酷简体" panose="03000509000000000000" pitchFamily="65" charset="-122"/>
                <a:cs typeface="Times New Roman" panose="02020603050405020304" pitchFamily="18" charset="0"/>
              </a:rPr>
              <a:t>các</a:t>
            </a:r>
            <a:r>
              <a:rPr lang="en-US" sz="2800" spc="3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方正尚酷简体" panose="03000509000000000000" pitchFamily="65" charset="-122"/>
                <a:cs typeface="Times New Roman" panose="02020603050405020304" pitchFamily="18" charset="0"/>
              </a:rPr>
              <a:t> </a:t>
            </a:r>
            <a:r>
              <a:rPr lang="en-US" sz="2800" spc="300" dirty="0" err="1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方正尚酷简体" panose="03000509000000000000" pitchFamily="65" charset="-122"/>
                <a:cs typeface="Times New Roman" panose="02020603050405020304" pitchFamily="18" charset="0"/>
              </a:rPr>
              <a:t>thuộc</a:t>
            </a:r>
            <a:r>
              <a:rPr lang="en-US" sz="2800" spc="3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方正尚酷简体" panose="03000509000000000000" pitchFamily="65" charset="-122"/>
                <a:cs typeface="Times New Roman" panose="02020603050405020304" pitchFamily="18" charset="0"/>
              </a:rPr>
              <a:t> </a:t>
            </a:r>
            <a:r>
              <a:rPr lang="en-US" sz="2800" spc="300" dirty="0" err="1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方正尚酷简体" panose="03000509000000000000" pitchFamily="65" charset="-122"/>
                <a:cs typeface="Times New Roman" panose="02020603050405020304" pitchFamily="18" charset="0"/>
              </a:rPr>
              <a:t>tính</a:t>
            </a:r>
            <a:r>
              <a:rPr lang="en-US" sz="2800" spc="3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方正尚酷简体" panose="03000509000000000000" pitchFamily="65" charset="-122"/>
                <a:cs typeface="Times New Roman" panose="02020603050405020304" pitchFamily="18" charset="0"/>
              </a:rPr>
              <a:t> </a:t>
            </a:r>
            <a:r>
              <a:rPr lang="en-US" sz="2800" spc="300" dirty="0" err="1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方正尚酷简体" panose="03000509000000000000" pitchFamily="65" charset="-122"/>
                <a:cs typeface="Times New Roman" panose="02020603050405020304" pitchFamily="18" charset="0"/>
              </a:rPr>
              <a:t>của</a:t>
            </a:r>
            <a:r>
              <a:rPr lang="en-US" sz="2800" spc="3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方正尚酷简体" panose="03000509000000000000" pitchFamily="65" charset="-122"/>
                <a:cs typeface="Times New Roman" panose="02020603050405020304" pitchFamily="18" charset="0"/>
              </a:rPr>
              <a:t> </a:t>
            </a:r>
            <a:r>
              <a:rPr lang="en-US" sz="2800" spc="300" dirty="0" err="1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方正尚酷简体" panose="03000509000000000000" pitchFamily="65" charset="-122"/>
                <a:cs typeface="Times New Roman" panose="02020603050405020304" pitchFamily="18" charset="0"/>
              </a:rPr>
              <a:t>các</a:t>
            </a:r>
            <a:r>
              <a:rPr lang="en-US" sz="2800" spc="3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方正尚酷简体" panose="03000509000000000000" pitchFamily="65" charset="-122"/>
                <a:cs typeface="Times New Roman" panose="02020603050405020304" pitchFamily="18" charset="0"/>
              </a:rPr>
              <a:t> </a:t>
            </a:r>
            <a:r>
              <a:rPr lang="en-US" sz="2800" spc="300" dirty="0" err="1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方正尚酷简体" panose="03000509000000000000" pitchFamily="65" charset="-122"/>
                <a:cs typeface="Times New Roman" panose="02020603050405020304" pitchFamily="18" charset="0"/>
              </a:rPr>
              <a:t>bảng</a:t>
            </a:r>
            <a:r>
              <a:rPr lang="en-US" sz="2800" spc="3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方正尚酷简体" panose="03000509000000000000" pitchFamily="65" charset="-122"/>
                <a:cs typeface="Times New Roman" panose="02020603050405020304" pitchFamily="18" charset="0"/>
              </a:rPr>
              <a:t>(table) </a:t>
            </a:r>
            <a:r>
              <a:rPr lang="en-US" sz="2800" spc="300" dirty="0" err="1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方正尚酷简体" panose="03000509000000000000" pitchFamily="65" charset="-122"/>
                <a:cs typeface="Times New Roman" panose="02020603050405020304" pitchFamily="18" charset="0"/>
              </a:rPr>
              <a:t>trong</a:t>
            </a:r>
            <a:r>
              <a:rPr lang="en-US" sz="2800" spc="3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方正尚酷简体" panose="03000509000000000000" pitchFamily="65" charset="-122"/>
                <a:cs typeface="Times New Roman" panose="02020603050405020304" pitchFamily="18" charset="0"/>
              </a:rPr>
              <a:t> </a:t>
            </a:r>
            <a:r>
              <a:rPr lang="en-US" sz="2800" spc="300" dirty="0" err="1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方正尚酷简体" panose="03000509000000000000" pitchFamily="65" charset="-122"/>
                <a:cs typeface="Times New Roman" panose="02020603050405020304" pitchFamily="18" charset="0"/>
              </a:rPr>
              <a:t>mô</a:t>
            </a:r>
            <a:r>
              <a:rPr lang="en-US" sz="2800" spc="3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方正尚酷简体" panose="03000509000000000000" pitchFamily="65" charset="-122"/>
                <a:cs typeface="Times New Roman" panose="02020603050405020304" pitchFamily="18" charset="0"/>
              </a:rPr>
              <a:t> </a:t>
            </a:r>
            <a:r>
              <a:rPr lang="en-US" sz="2800" spc="300" dirty="0" err="1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方正尚酷简体" panose="03000509000000000000" pitchFamily="65" charset="-122"/>
                <a:cs typeface="Times New Roman" panose="02020603050405020304" pitchFamily="18" charset="0"/>
              </a:rPr>
              <a:t>hình</a:t>
            </a:r>
            <a:r>
              <a:rPr lang="en-US" sz="2800" spc="3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方正尚酷简体" panose="03000509000000000000" pitchFamily="65" charset="-122"/>
                <a:cs typeface="Times New Roman" panose="02020603050405020304" pitchFamily="18" charset="0"/>
              </a:rPr>
              <a:t> PDM</a:t>
            </a:r>
          </a:p>
          <a:p>
            <a:pPr marL="0" lvl="1"/>
            <a:endParaRPr lang="zh-CN" altLang="en-US" sz="3200" spc="300" dirty="0">
              <a:solidFill>
                <a:schemeClr val="accent1">
                  <a:lumMod val="75000"/>
                </a:schemeClr>
              </a:solidFill>
              <a:latin typeface="方正尚酷简体" panose="03000509000000000000" pitchFamily="65" charset="-122"/>
              <a:ea typeface="方正尚酷简体" panose="03000509000000000000" pitchFamily="65" charset="-122"/>
            </a:endParaRPr>
          </a:p>
        </p:txBody>
      </p:sp>
      <p:cxnSp>
        <p:nvCxnSpPr>
          <p:cNvPr id="30" name="淘宝网Chenying0907出品 12"/>
          <p:cNvCxnSpPr/>
          <p:nvPr/>
        </p:nvCxnSpPr>
        <p:spPr>
          <a:xfrm>
            <a:off x="1494174" y="655205"/>
            <a:ext cx="1017410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236686" y="3619452"/>
            <a:ext cx="612860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indent="-28575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sym typeface="+mn-ea"/>
              </a:rPr>
              <a:t>Thực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sym typeface="+mn-ea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sym typeface="+mn-ea"/>
              </a:rPr>
              <a:t>thể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sym typeface="+mn-ea"/>
              </a:rPr>
              <a:t> chi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sym typeface="+mn-ea"/>
              </a:rPr>
              <a:t>tiết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sym typeface="+mn-ea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sym typeface="+mn-ea"/>
              </a:rPr>
              <a:t>phiếu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sym typeface="+mn-ea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sym typeface="+mn-ea"/>
              </a:rPr>
              <a:t>thu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sym typeface="+mn-ea"/>
              </a:rPr>
              <a:t>: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sym typeface="+mn-ea"/>
              </a:rPr>
              <a:t>Mỗi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sym typeface="+mn-ea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sym typeface="+mn-ea"/>
              </a:rPr>
              <a:t>thực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sym typeface="+mn-ea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sym typeface="+mn-ea"/>
              </a:rPr>
              <a:t>thể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sym typeface="+mn-ea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sym typeface="+mn-ea"/>
              </a:rPr>
              <a:t>sẽ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sym typeface="+mn-ea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sym typeface="+mn-ea"/>
              </a:rPr>
              <a:t>tượng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sym typeface="+mn-ea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sym typeface="+mn-ea"/>
              </a:rPr>
              <a:t>trưng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sym typeface="+mn-ea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sym typeface="+mn-ea"/>
              </a:rPr>
              <a:t>với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sym typeface="+mn-ea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sym typeface="+mn-ea"/>
              </a:rPr>
              <a:t>một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sym typeface="+mn-ea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sym typeface="+mn-ea"/>
              </a:rPr>
              <a:t>phiếu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sym typeface="+mn-ea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sym typeface="+mn-ea"/>
              </a:rPr>
              <a:t>thu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sym typeface="+mn-ea"/>
              </a:rPr>
              <a:t>.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236687" y="2913519"/>
            <a:ext cx="6128601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marR="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Thực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thể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sách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: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Mỗi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thực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thể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tượng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trưng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cho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một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quyển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sách</a:t>
            </a:r>
            <a:endParaRPr lang="en-US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36687" y="4552429"/>
            <a:ext cx="612860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indent="-28575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Thực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thể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tác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giả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sách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: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Mỗi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thực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thể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đều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tượng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trưng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cho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một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tác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giả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của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sách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riêng</a:t>
            </a:r>
            <a:endParaRPr lang="en-US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459618" y="4552429"/>
            <a:ext cx="624141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indent="-28575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Thực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thể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tác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giả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: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mỗi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thực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thể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đều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tượng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trưng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cho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một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tác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giả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riêng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</a:p>
        </p:txBody>
      </p:sp>
      <p:sp>
        <p:nvSpPr>
          <p:cNvPr id="13" name="Rectangle 12"/>
          <p:cNvSpPr/>
          <p:nvPr/>
        </p:nvSpPr>
        <p:spPr>
          <a:xfrm>
            <a:off x="6459618" y="3629099"/>
            <a:ext cx="624141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indent="-28575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Thực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thể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nhà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xuất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bản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: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Mỗi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nhà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xuất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bản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đều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có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một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thực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thể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riêng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để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tượng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trưng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cho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mình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453808" y="2913518"/>
            <a:ext cx="6247223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Thực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thể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thể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loại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sách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: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Mỗi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loại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sách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đều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có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một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thể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loại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riêng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236686" y="1883889"/>
            <a:ext cx="605659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Thực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thể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trình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độ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: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mỗi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thực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thể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sẽ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tượng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trưng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cho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một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trình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độ</a:t>
            </a:r>
            <a:endParaRPr lang="en-US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6459616" y="1883825"/>
            <a:ext cx="624141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indent="-28575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Thực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thể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chi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tiết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thanh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lý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: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mội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một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thực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thể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tượng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trưng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cho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một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chi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tiết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hóa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đơn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comb/>
      </p:transition>
    </mc:Choice>
    <mc:Fallback xmlns="">
      <p:transition spd="slow">
        <p:comb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(-#ppt_w/2)" to="(#ppt_x)" calcmode="lin" valueType="num">
                                      <p:cBhvr>
                                        <p:cTn id="7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0" to="-1.0" calcmode="lin" valueType="num">
                                      <p:cBhvr>
                                        <p:cTn id="8" dur="100" decel="50000" autoRev="1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xshear</p:attrName>
                                        </p:attrNameLst>
                                      </p:cBhvr>
                                    </p:anim>
                                    <p:animScale>
                                      <p:cBhvr>
                                        <p:cTn id="9" dur="100" decel="100000" autoRev="1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from x="100000" y="100000"/>
                                      <p:to x="80000" y="100000"/>
                                    </p:animScale>
                                    <p:anim by="(#ppt_h/3+#ppt_w*0.1)" calcmode="lin" valueType="num">
                                      <p:cBhvr additive="sum">
                                        <p:cTn id="10" dur="100" decel="100000" autoRev="1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344422" y="2520464"/>
            <a:ext cx="6168924" cy="320949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6" rIns="91434" bIns="45716" rtlCol="0" anchor="ctr"/>
          <a:lstStyle/>
          <a:p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khóa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chính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(PK)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khóa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ngoại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(FK)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môn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PDM.</a:t>
            </a:r>
          </a:p>
        </p:txBody>
      </p:sp>
      <p:sp>
        <p:nvSpPr>
          <p:cNvPr id="9" name="Rectangle 8"/>
          <p:cNvSpPr/>
          <p:nvPr/>
        </p:nvSpPr>
        <p:spPr>
          <a:xfrm>
            <a:off x="-14247" y="2520463"/>
            <a:ext cx="3343360" cy="3209490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6" rIns="91434" bIns="45716" rtlCol="0" anchor="ctr"/>
          <a:lstStyle/>
          <a:p>
            <a:pPr algn="ctr">
              <a:lnSpc>
                <a:spcPct val="150000"/>
              </a:lnSpc>
            </a:pPr>
            <a:endParaRPr lang="en-US" sz="2670" dirty="0"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9528651" y="2520463"/>
            <a:ext cx="3343360" cy="3209490"/>
          </a:xfrm>
          <a:prstGeom prst="rect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6" rIns="91434" bIns="45716" rtlCol="0" anchor="ctr"/>
          <a:lstStyle/>
          <a:p>
            <a:pPr algn="ctr">
              <a:lnSpc>
                <a:spcPct val="150000"/>
              </a:lnSpc>
            </a:pPr>
            <a:endParaRPr lang="en-US" sz="2670" dirty="0"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6" name="淘宝网Chenying0907出品 7"/>
          <p:cNvGrpSpPr/>
          <p:nvPr/>
        </p:nvGrpSpPr>
        <p:grpSpPr>
          <a:xfrm>
            <a:off x="583060" y="342545"/>
            <a:ext cx="637243" cy="227778"/>
            <a:chOff x="264939" y="188640"/>
            <a:chExt cx="604358" cy="216024"/>
          </a:xfrm>
          <a:solidFill>
            <a:schemeClr val="accent1"/>
          </a:solidFill>
        </p:grpSpPr>
        <p:sp>
          <p:nvSpPr>
            <p:cNvPr id="8" name="燕尾形 7"/>
            <p:cNvSpPr/>
            <p:nvPr/>
          </p:nvSpPr>
          <p:spPr>
            <a:xfrm>
              <a:off x="264939" y="188640"/>
              <a:ext cx="216024" cy="216024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solidFill>
                  <a:schemeClr val="tx1"/>
                </a:solidFill>
              </a:endParaRPr>
            </a:p>
          </p:txBody>
        </p:sp>
        <p:sp>
          <p:nvSpPr>
            <p:cNvPr id="11" name="燕尾形 10"/>
            <p:cNvSpPr/>
            <p:nvPr/>
          </p:nvSpPr>
          <p:spPr>
            <a:xfrm>
              <a:off x="454914" y="188640"/>
              <a:ext cx="216024" cy="216024"/>
            </a:xfrm>
            <a:prstGeom prst="chevron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solidFill>
                  <a:schemeClr val="tx1"/>
                </a:solidFill>
              </a:endParaRPr>
            </a:p>
          </p:txBody>
        </p:sp>
        <p:sp>
          <p:nvSpPr>
            <p:cNvPr id="13" name="燕尾形 12"/>
            <p:cNvSpPr/>
            <p:nvPr/>
          </p:nvSpPr>
          <p:spPr>
            <a:xfrm>
              <a:off x="653273" y="188640"/>
              <a:ext cx="216024" cy="216024"/>
            </a:xfrm>
            <a:prstGeom prst="chevron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solidFill>
                  <a:schemeClr val="tx1"/>
                </a:solidFill>
              </a:endParaRPr>
            </a:p>
          </p:txBody>
        </p:sp>
      </p:grpSp>
      <p:sp>
        <p:nvSpPr>
          <p:cNvPr id="14" name="淘宝网Chenying0907出品 9"/>
          <p:cNvSpPr txBox="1"/>
          <p:nvPr/>
        </p:nvSpPr>
        <p:spPr>
          <a:xfrm>
            <a:off x="1485445" y="204481"/>
            <a:ext cx="10992602" cy="1427235"/>
          </a:xfrm>
          <a:prstGeom prst="rect">
            <a:avLst/>
          </a:prstGeom>
          <a:noFill/>
        </p:spPr>
        <p:txBody>
          <a:bodyPr wrap="square" lIns="72312" tIns="36156" rIns="72312" bIns="36156" rtlCol="0">
            <a:spAutoFit/>
          </a:bodyPr>
          <a:lstStyle/>
          <a:p>
            <a:pPr marL="0" lvl="1"/>
            <a:r>
              <a:rPr lang="en-US" altLang="zh-CN" sz="2800" spc="3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方正尚酷简体" panose="03000509000000000000" pitchFamily="65" charset="-122"/>
                <a:cs typeface="Times New Roman" panose="02020603050405020304" pitchFamily="18" charset="0"/>
              </a:rPr>
              <a:t>3.3 </a:t>
            </a:r>
            <a:r>
              <a:rPr lang="en-US" sz="2800" spc="300" dirty="0" err="1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方正尚酷简体" panose="03000509000000000000" pitchFamily="65" charset="-122"/>
                <a:cs typeface="Times New Roman" panose="02020603050405020304" pitchFamily="18" charset="0"/>
              </a:rPr>
              <a:t>Xác</a:t>
            </a:r>
            <a:r>
              <a:rPr lang="en-US" sz="2800" spc="3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方正尚酷简体" panose="03000509000000000000" pitchFamily="65" charset="-122"/>
                <a:cs typeface="Times New Roman" panose="02020603050405020304" pitchFamily="18" charset="0"/>
              </a:rPr>
              <a:t> </a:t>
            </a:r>
            <a:r>
              <a:rPr lang="en-US" sz="2800" spc="300" dirty="0" err="1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方正尚酷简体" panose="03000509000000000000" pitchFamily="65" charset="-122"/>
                <a:cs typeface="Times New Roman" panose="02020603050405020304" pitchFamily="18" charset="0"/>
              </a:rPr>
              <a:t>định</a:t>
            </a:r>
            <a:r>
              <a:rPr lang="en-US" sz="2800" spc="3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方正尚酷简体" panose="03000509000000000000" pitchFamily="65" charset="-122"/>
                <a:cs typeface="Times New Roman" panose="02020603050405020304" pitchFamily="18" charset="0"/>
              </a:rPr>
              <a:t> </a:t>
            </a:r>
            <a:r>
              <a:rPr lang="en-US" sz="2800" spc="300" dirty="0" err="1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方正尚酷简体" panose="03000509000000000000" pitchFamily="65" charset="-122"/>
                <a:cs typeface="Times New Roman" panose="02020603050405020304" pitchFamily="18" charset="0"/>
              </a:rPr>
              <a:t>khóa</a:t>
            </a:r>
            <a:r>
              <a:rPr lang="en-US" sz="2800" spc="3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方正尚酷简体" panose="03000509000000000000" pitchFamily="65" charset="-122"/>
                <a:cs typeface="Times New Roman" panose="02020603050405020304" pitchFamily="18" charset="0"/>
              </a:rPr>
              <a:t> </a:t>
            </a:r>
            <a:r>
              <a:rPr lang="en-US" sz="2800" spc="300" dirty="0" err="1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方正尚酷简体" panose="03000509000000000000" pitchFamily="65" charset="-122"/>
                <a:cs typeface="Times New Roman" panose="02020603050405020304" pitchFamily="18" charset="0"/>
              </a:rPr>
              <a:t>chính</a:t>
            </a:r>
            <a:r>
              <a:rPr lang="en-US" sz="2800" spc="3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方正尚酷简体" panose="03000509000000000000" pitchFamily="65" charset="-122"/>
                <a:cs typeface="Times New Roman" panose="02020603050405020304" pitchFamily="18" charset="0"/>
              </a:rPr>
              <a:t> </a:t>
            </a:r>
            <a:r>
              <a:rPr lang="en-US" sz="2800" spc="300" dirty="0" err="1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方正尚酷简体" panose="03000509000000000000" pitchFamily="65" charset="-122"/>
                <a:cs typeface="Times New Roman" panose="02020603050405020304" pitchFamily="18" charset="0"/>
              </a:rPr>
              <a:t>và</a:t>
            </a:r>
            <a:r>
              <a:rPr lang="en-US" sz="2800" spc="3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方正尚酷简体" panose="03000509000000000000" pitchFamily="65" charset="-122"/>
                <a:cs typeface="Times New Roman" panose="02020603050405020304" pitchFamily="18" charset="0"/>
              </a:rPr>
              <a:t> </a:t>
            </a:r>
            <a:r>
              <a:rPr lang="en-US" sz="2800" spc="300" dirty="0" err="1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方正尚酷简体" panose="03000509000000000000" pitchFamily="65" charset="-122"/>
                <a:cs typeface="Times New Roman" panose="02020603050405020304" pitchFamily="18" charset="0"/>
              </a:rPr>
              <a:t>khóa</a:t>
            </a:r>
            <a:r>
              <a:rPr lang="en-US" sz="2800" spc="3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方正尚酷简体" panose="03000509000000000000" pitchFamily="65" charset="-122"/>
                <a:cs typeface="Times New Roman" panose="02020603050405020304" pitchFamily="18" charset="0"/>
              </a:rPr>
              <a:t> </a:t>
            </a:r>
            <a:r>
              <a:rPr lang="en-US" sz="2800" spc="300" dirty="0" err="1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方正尚酷简体" panose="03000509000000000000" pitchFamily="65" charset="-122"/>
                <a:cs typeface="Times New Roman" panose="02020603050405020304" pitchFamily="18" charset="0"/>
              </a:rPr>
              <a:t>ngoại</a:t>
            </a:r>
            <a:r>
              <a:rPr lang="en-US" sz="2800" spc="3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方正尚酷简体" panose="03000509000000000000" pitchFamily="65" charset="-122"/>
                <a:cs typeface="Times New Roman" panose="02020603050405020304" pitchFamily="18" charset="0"/>
              </a:rPr>
              <a:t> </a:t>
            </a:r>
            <a:r>
              <a:rPr lang="en-US" sz="2800" spc="300" dirty="0" err="1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方正尚酷简体" panose="03000509000000000000" pitchFamily="65" charset="-122"/>
                <a:cs typeface="Times New Roman" panose="02020603050405020304" pitchFamily="18" charset="0"/>
              </a:rPr>
              <a:t>của</a:t>
            </a:r>
            <a:r>
              <a:rPr lang="en-US" sz="2800" spc="3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方正尚酷简体" panose="03000509000000000000" pitchFamily="65" charset="-122"/>
                <a:cs typeface="Times New Roman" panose="02020603050405020304" pitchFamily="18" charset="0"/>
              </a:rPr>
              <a:t> </a:t>
            </a:r>
            <a:r>
              <a:rPr lang="en-US" sz="2800" spc="300" dirty="0" err="1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方正尚酷简体" panose="03000509000000000000" pitchFamily="65" charset="-122"/>
                <a:cs typeface="Times New Roman" panose="02020603050405020304" pitchFamily="18" charset="0"/>
              </a:rPr>
              <a:t>các</a:t>
            </a:r>
            <a:r>
              <a:rPr lang="en-US" sz="2800" spc="3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方正尚酷简体" panose="03000509000000000000" pitchFamily="65" charset="-122"/>
                <a:cs typeface="Times New Roman" panose="02020603050405020304" pitchFamily="18" charset="0"/>
              </a:rPr>
              <a:t> </a:t>
            </a:r>
            <a:r>
              <a:rPr lang="en-US" sz="2800" spc="300" dirty="0" err="1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方正尚酷简体" panose="03000509000000000000" pitchFamily="65" charset="-122"/>
                <a:cs typeface="Times New Roman" panose="02020603050405020304" pitchFamily="18" charset="0"/>
              </a:rPr>
              <a:t>bảng</a:t>
            </a:r>
            <a:r>
              <a:rPr lang="en-US" sz="2800" spc="3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方正尚酷简体" panose="03000509000000000000" pitchFamily="65" charset="-122"/>
                <a:cs typeface="Times New Roman" panose="02020603050405020304" pitchFamily="18" charset="0"/>
              </a:rPr>
              <a:t> (table) </a:t>
            </a:r>
            <a:r>
              <a:rPr lang="en-US" sz="2800" spc="300" dirty="0" err="1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方正尚酷简体" panose="03000509000000000000" pitchFamily="65" charset="-122"/>
                <a:cs typeface="Times New Roman" panose="02020603050405020304" pitchFamily="18" charset="0"/>
              </a:rPr>
              <a:t>trong</a:t>
            </a:r>
            <a:r>
              <a:rPr lang="en-US" sz="2800" spc="3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方正尚酷简体" panose="03000509000000000000" pitchFamily="65" charset="-122"/>
                <a:cs typeface="Times New Roman" panose="02020603050405020304" pitchFamily="18" charset="0"/>
              </a:rPr>
              <a:t> </a:t>
            </a:r>
            <a:r>
              <a:rPr lang="en-US" sz="2800" spc="300" dirty="0" err="1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方正尚酷简体" panose="03000509000000000000" pitchFamily="65" charset="-122"/>
                <a:cs typeface="Times New Roman" panose="02020603050405020304" pitchFamily="18" charset="0"/>
              </a:rPr>
              <a:t>mô</a:t>
            </a:r>
            <a:r>
              <a:rPr lang="en-US" sz="2800" spc="3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方正尚酷简体" panose="03000509000000000000" pitchFamily="65" charset="-122"/>
                <a:cs typeface="Times New Roman" panose="02020603050405020304" pitchFamily="18" charset="0"/>
              </a:rPr>
              <a:t> </a:t>
            </a:r>
            <a:r>
              <a:rPr lang="en-US" sz="2800" spc="300" dirty="0" err="1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方正尚酷简体" panose="03000509000000000000" pitchFamily="65" charset="-122"/>
                <a:cs typeface="Times New Roman" panose="02020603050405020304" pitchFamily="18" charset="0"/>
              </a:rPr>
              <a:t>hình</a:t>
            </a:r>
            <a:r>
              <a:rPr lang="en-US" sz="2800" spc="3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方正尚酷简体" panose="03000509000000000000" pitchFamily="65" charset="-122"/>
                <a:cs typeface="Times New Roman" panose="02020603050405020304" pitchFamily="18" charset="0"/>
              </a:rPr>
              <a:t> PDM</a:t>
            </a:r>
          </a:p>
          <a:p>
            <a:pPr marL="0" lvl="1"/>
            <a:endParaRPr lang="zh-CN" altLang="en-US" sz="3200" spc="300" dirty="0">
              <a:solidFill>
                <a:schemeClr val="accent1">
                  <a:lumMod val="75000"/>
                </a:schemeClr>
              </a:solidFill>
              <a:latin typeface="方正尚酷简体" panose="03000509000000000000" pitchFamily="65" charset="-122"/>
              <a:ea typeface="方正尚酷简体" panose="03000509000000000000" pitchFamily="65" charset="-122"/>
            </a:endParaRPr>
          </a:p>
        </p:txBody>
      </p:sp>
      <p:cxnSp>
        <p:nvCxnSpPr>
          <p:cNvPr id="15" name="淘宝网Chenying0907出品 12"/>
          <p:cNvCxnSpPr/>
          <p:nvPr/>
        </p:nvCxnSpPr>
        <p:spPr>
          <a:xfrm>
            <a:off x="1494174" y="655205"/>
            <a:ext cx="1017410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push dir="d"/>
      </p:transition>
    </mc:Choice>
    <mc:Fallback xmlns="">
      <p:transition spd="slow">
        <p:push dir="d"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1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1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500" fill="hold"/>
                                            <p:tgtEl>
                                              <p:spTgt spid="1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" dur="500" fill="hold"/>
                                            <p:tgtEl>
                                              <p:spTgt spid="1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" dur="500" tmFilter="0,0; .5, 1; 1, 1"/>
                                            <p:tgtEl>
                                              <p:spTgt spid="1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2" presetClass="entr" presetSubtype="8" accel="40000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4" dur="1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5" dur="1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" presetID="2" presetClass="entr" presetSubtype="4" accel="40000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8" dur="1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9" dur="1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" presetID="2" presetClass="entr" presetSubtype="2" accel="40000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2" dur="1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3" dur="1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4" fill="hold">
                          <p:stCondLst>
                            <p:cond delay="indefinite"/>
                          </p:stCondLst>
                          <p:childTnLst>
                            <p:par>
                              <p:cTn id="2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6" presetID="5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8" dur="192" decel="100000"/>
                                            <p:tgtEl>
                                              <p:spTgt spid="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29" dur="192" decel="100000"/>
                                            <p:tgtEl>
                                              <p:spTgt spid="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  <p:from x="10000" y="10000"/>
                                          <p:to x="200000" y="450000"/>
                                        </p:animScale>
                                        <p:animScale>
                                          <p:cBhvr>
                                            <p:cTn id="30" dur="308" accel="100000" fill="hold">
                                              <p:stCondLst>
                                                <p:cond delay="192"/>
                                              </p:stCondLst>
                                            </p:cTn>
                                            <p:tgtEl>
                                              <p:spTgt spid="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  <p:from x="200000" y="450000"/>
                                          <p:to x="100000" y="100000"/>
                                        </p:animScale>
                                        <p:set>
                                          <p:cBhvr>
                                            <p:cTn id="31" dur="192" fill="hold"/>
                                            <p:tgtEl>
                                              <p:spTgt spid="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o>
                                            <p:strVal val="(0.5)"/>
                                          </p:to>
                                        </p:set>
                                        <p:anim from="(0.5)" to="(#ppt_x)" calcmode="lin" valueType="num">
                                          <p:cBhvr>
                                            <p:cTn id="32" dur="308" accel="100000" fill="hold">
                                              <p:stCondLst>
                                                <p:cond delay="192"/>
                                              </p:stCondLst>
                                            </p:cTn>
                                            <p:tgtEl>
                                              <p:spTgt spid="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set>
                                          <p:cBhvr>
                                            <p:cTn id="33" dur="192" fill="hold"/>
                                            <p:tgtEl>
                                              <p:spTgt spid="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o>
                                            <p:strVal val="(#ppt_y+0.4)"/>
                                          </p:to>
                                        </p:set>
                                        <p:anim from="(#ppt_y+0.4)" to="(#ppt_y)" calcmode="lin" valueType="num">
                                          <p:cBhvr>
                                            <p:cTn id="34" dur="308" accel="100000" fill="hold">
                                              <p:stCondLst>
                                                <p:cond delay="192"/>
                                              </p:stCondLst>
                                            </p:cTn>
                                            <p:tgtEl>
                                              <p:spTgt spid="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 animBg="1"/>
          <p:bldP spid="9" grpId="0" animBg="1"/>
          <p:bldP spid="10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1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1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500" fill="hold"/>
                                            <p:tgtEl>
                                              <p:spTgt spid="1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" dur="500" fill="hold"/>
                                            <p:tgtEl>
                                              <p:spTgt spid="1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" dur="500" tmFilter="0,0; .5, 1; 1, 1"/>
                                            <p:tgtEl>
                                              <p:spTgt spid="1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2" presetClass="entr" presetSubtype="8" accel="4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" dur="1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" dur="1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" presetID="2" presetClass="entr" presetSubtype="4" accel="4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1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" dur="1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" presetID="2" presetClass="entr" presetSubtype="2" accel="4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1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" dur="1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4" fill="hold">
                          <p:stCondLst>
                            <p:cond delay="indefinite"/>
                          </p:stCondLst>
                          <p:childTnLst>
                            <p:par>
                              <p:cTn id="2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6" presetID="5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8" dur="192" decel="100000"/>
                                            <p:tgtEl>
                                              <p:spTgt spid="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29" dur="192" decel="100000"/>
                                            <p:tgtEl>
                                              <p:spTgt spid="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  <p:from x="10000" y="10000"/>
                                          <p:to x="200000" y="450000"/>
                                        </p:animScale>
                                        <p:animScale>
                                          <p:cBhvr>
                                            <p:cTn id="30" dur="308" accel="100000" fill="hold">
                                              <p:stCondLst>
                                                <p:cond delay="192"/>
                                              </p:stCondLst>
                                            </p:cTn>
                                            <p:tgtEl>
                                              <p:spTgt spid="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  <p:from x="200000" y="450000"/>
                                          <p:to x="100000" y="100000"/>
                                        </p:animScale>
                                        <p:set>
                                          <p:cBhvr>
                                            <p:cTn id="31" dur="192" fill="hold"/>
                                            <p:tgtEl>
                                              <p:spTgt spid="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o>
                                            <p:strVal val="(0.5)"/>
                                          </p:to>
                                        </p:set>
                                        <p:anim from="(0.5)" to="(#ppt_x)" calcmode="lin" valueType="num">
                                          <p:cBhvr>
                                            <p:cTn id="32" dur="308" accel="100000" fill="hold">
                                              <p:stCondLst>
                                                <p:cond delay="192"/>
                                              </p:stCondLst>
                                            </p:cTn>
                                            <p:tgtEl>
                                              <p:spTgt spid="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set>
                                          <p:cBhvr>
                                            <p:cTn id="33" dur="192" fill="hold"/>
                                            <p:tgtEl>
                                              <p:spTgt spid="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o>
                                            <p:strVal val="(#ppt_y+0.4)"/>
                                          </p:to>
                                        </p:set>
                                        <p:anim from="(#ppt_y+0.4)" to="(#ppt_y)" calcmode="lin" valueType="num">
                                          <p:cBhvr>
                                            <p:cTn id="34" dur="308" accel="100000" fill="hold">
                                              <p:stCondLst>
                                                <p:cond delay="192"/>
                                              </p:stCondLst>
                                            </p:cTn>
                                            <p:tgtEl>
                                              <p:spTgt spid="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 animBg="1"/>
          <p:bldP spid="9" grpId="0" animBg="1"/>
          <p:bldP spid="10" grpId="0" animBg="1"/>
        </p:bldLst>
      </p:timing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210978" y="1176926"/>
            <a:ext cx="4878799" cy="4878799"/>
            <a:chOff x="1147915" y="1115961"/>
            <a:chExt cx="4626078" cy="4626078"/>
          </a:xfrm>
        </p:grpSpPr>
        <p:sp>
          <p:nvSpPr>
            <p:cNvPr id="7" name="椭圆 6"/>
            <p:cNvSpPr/>
            <p:nvPr/>
          </p:nvSpPr>
          <p:spPr>
            <a:xfrm>
              <a:off x="1147915" y="1115961"/>
              <a:ext cx="4626078" cy="4626078"/>
            </a:xfrm>
            <a:prstGeom prst="ellipse">
              <a:avLst/>
            </a:prstGeom>
            <a:blipFill dpi="0"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" name="椭圆 1"/>
            <p:cNvSpPr/>
            <p:nvPr/>
          </p:nvSpPr>
          <p:spPr>
            <a:xfrm>
              <a:off x="1710811" y="1678857"/>
              <a:ext cx="3500286" cy="3500286"/>
            </a:xfrm>
            <a:prstGeom prst="ellipse">
              <a:avLst/>
            </a:prstGeom>
            <a:solidFill>
              <a:schemeClr val="accent1">
                <a:alpha val="5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椭圆 5"/>
            <p:cNvSpPr/>
            <p:nvPr/>
          </p:nvSpPr>
          <p:spPr>
            <a:xfrm>
              <a:off x="1873562" y="1846483"/>
              <a:ext cx="3174784" cy="3174784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矩形 2"/>
            <p:cNvSpPr/>
            <p:nvPr/>
          </p:nvSpPr>
          <p:spPr>
            <a:xfrm>
              <a:off x="1873562" y="1895168"/>
              <a:ext cx="3175820" cy="306766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7505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04</a:t>
              </a:r>
              <a:endParaRPr lang="zh-CN" altLang="en-US" sz="1750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5925319" y="3266440"/>
            <a:ext cx="7045344" cy="1683307"/>
            <a:chOff x="5592961" y="2765188"/>
            <a:chExt cx="5313256" cy="1596114"/>
          </a:xfrm>
        </p:grpSpPr>
        <p:sp>
          <p:nvSpPr>
            <p:cNvPr id="9" name="矩形 8"/>
            <p:cNvSpPr/>
            <p:nvPr/>
          </p:nvSpPr>
          <p:spPr>
            <a:xfrm>
              <a:off x="5592961" y="2765188"/>
              <a:ext cx="5104664" cy="66352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lvl="1" algn="ctr"/>
              <a:r>
                <a:rPr lang="zh-CN" altLang="en-US" sz="4000" spc="300" dirty="0">
                  <a:solidFill>
                    <a:schemeClr val="accent1"/>
                  </a:solidFill>
                  <a:latin typeface="Times New Roman" panose="02020603050405020304" pitchFamily="18" charset="0"/>
                  <a:ea typeface="方正尚酷简体" panose="03000509000000000000" pitchFamily="65" charset="-122"/>
                  <a:cs typeface="Times New Roman" panose="02020603050405020304" pitchFamily="18" charset="0"/>
                </a:rPr>
                <a:t>THIẾT KẾ GIAO DIỆN</a:t>
              </a: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5973096" y="4043507"/>
              <a:ext cx="4933121" cy="3177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endParaRPr lang="zh-CN" altLang="en-US" sz="1200" dirty="0"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6789415" y="4120381"/>
            <a:ext cx="5112568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4.1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thức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tả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phiếu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nhập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4.2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thức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tả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phiếu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mượn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comb/>
      </p:transition>
    </mc:Choice>
    <mc:Fallback xmlns="">
      <p:transition spd="slow">
        <p:comb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4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淘宝网Chenying0907出品 7"/>
          <p:cNvGrpSpPr/>
          <p:nvPr/>
        </p:nvGrpSpPr>
        <p:grpSpPr>
          <a:xfrm>
            <a:off x="583060" y="342545"/>
            <a:ext cx="637243" cy="227778"/>
            <a:chOff x="264939" y="188640"/>
            <a:chExt cx="604358" cy="216024"/>
          </a:xfrm>
          <a:solidFill>
            <a:schemeClr val="accent1"/>
          </a:solidFill>
        </p:grpSpPr>
        <p:sp>
          <p:nvSpPr>
            <p:cNvPr id="12" name="燕尾形 11"/>
            <p:cNvSpPr/>
            <p:nvPr/>
          </p:nvSpPr>
          <p:spPr>
            <a:xfrm>
              <a:off x="264939" y="188640"/>
              <a:ext cx="216024" cy="216024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solidFill>
                  <a:schemeClr val="tx1"/>
                </a:solidFill>
              </a:endParaRPr>
            </a:p>
          </p:txBody>
        </p:sp>
        <p:sp>
          <p:nvSpPr>
            <p:cNvPr id="13" name="燕尾形 12"/>
            <p:cNvSpPr/>
            <p:nvPr/>
          </p:nvSpPr>
          <p:spPr>
            <a:xfrm>
              <a:off x="454914" y="188640"/>
              <a:ext cx="216024" cy="216024"/>
            </a:xfrm>
            <a:prstGeom prst="chevron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653273" y="188640"/>
              <a:ext cx="216024" cy="216024"/>
            </a:xfrm>
            <a:prstGeom prst="chevron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solidFill>
                  <a:schemeClr val="tx1"/>
                </a:solidFill>
              </a:endParaRPr>
            </a:p>
          </p:txBody>
        </p:sp>
      </p:grpSp>
      <p:sp>
        <p:nvSpPr>
          <p:cNvPr id="15" name="淘宝网Chenying0907出品 9"/>
          <p:cNvSpPr txBox="1"/>
          <p:nvPr/>
        </p:nvSpPr>
        <p:spPr>
          <a:xfrm>
            <a:off x="1418247" y="257664"/>
            <a:ext cx="3570967" cy="503905"/>
          </a:xfrm>
          <a:prstGeom prst="rect">
            <a:avLst/>
          </a:prstGeom>
          <a:noFill/>
        </p:spPr>
        <p:txBody>
          <a:bodyPr wrap="square" lIns="72312" tIns="36156" rIns="72312" bIns="36156" rtlCol="0">
            <a:spAutoFit/>
          </a:bodyPr>
          <a:lstStyle/>
          <a:p>
            <a:pPr marL="0" lvl="1"/>
            <a:r>
              <a:rPr lang="en-US" altLang="zh-CN" sz="2800" spc="3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方正尚酷简体" panose="03000509000000000000" pitchFamily="65" charset="-122"/>
                <a:cs typeface="Times New Roman" panose="02020603050405020304" pitchFamily="18" charset="0"/>
              </a:rPr>
              <a:t>MỞ ĐẦU</a:t>
            </a:r>
            <a:endParaRPr lang="zh-CN" altLang="en-US" sz="3200" spc="300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方正尚酷简体" panose="03000509000000000000" pitchFamily="65" charset="-122"/>
              <a:cs typeface="Times New Roman" panose="02020603050405020304" pitchFamily="18" charset="0"/>
            </a:endParaRPr>
          </a:p>
        </p:txBody>
      </p:sp>
      <p:cxnSp>
        <p:nvCxnSpPr>
          <p:cNvPr id="16" name="淘宝网Chenying0907出品 12"/>
          <p:cNvCxnSpPr/>
          <p:nvPr/>
        </p:nvCxnSpPr>
        <p:spPr>
          <a:xfrm>
            <a:off x="1494174" y="655205"/>
            <a:ext cx="1017410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08695" y="1384077"/>
            <a:ext cx="72008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AutoNum type="arabicPeriod"/>
            </a:pPr>
            <a:r>
              <a:rPr lang="en-US" b="1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do </a:t>
            </a:r>
            <a:r>
              <a:rPr lang="en-US" b="1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chọn</a:t>
            </a:r>
            <a:r>
              <a:rPr lang="en-US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endParaRPr lang="en-US" b="1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trường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đều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luôn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thư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viện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vì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vậy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cũng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sẽ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trở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nên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phức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tạp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nếu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như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nghệ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tin.</a:t>
            </a:r>
          </a:p>
          <a:p>
            <a:pPr lvl="0" algn="just"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giả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mượn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trả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sách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bằng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thủ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còn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nhiều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bất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cập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như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mất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nhiều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thời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gian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sổ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sách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nhiều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dễ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sót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kê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,… </a:t>
            </a:r>
          </a:p>
          <a:p>
            <a:pPr lvl="0" algn="just"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những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yêu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cầu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sự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góp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ý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thầy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cô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nhóm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chọn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tài “Quản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thư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viện”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nghiên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cứu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tìm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hiểu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tiểu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luận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môn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“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Nhập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môn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nghệ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mềm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”.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941543" y="1816125"/>
            <a:ext cx="4752528" cy="41088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Ưu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điểm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+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Giảm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tải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tác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thư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viện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+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Tăng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tốc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mượn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trả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sách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kê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+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Tăng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chính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xác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kiểm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kê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sách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giả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tình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mượn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trả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sách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Nhược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điểm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+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vấn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liên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quan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đến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chính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sở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vật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chất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khác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wipe/>
      </p:transition>
    </mc:Choice>
    <mc:Fallback xmlns=""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7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7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7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7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5"/>
          <p:cNvGrpSpPr/>
          <p:nvPr/>
        </p:nvGrpSpPr>
        <p:grpSpPr>
          <a:xfrm>
            <a:off x="667383" y="2237173"/>
            <a:ext cx="5922800" cy="3687656"/>
            <a:chOff x="4332945" y="1178069"/>
            <a:chExt cx="7358473" cy="4494337"/>
          </a:xfrm>
        </p:grpSpPr>
        <p:sp>
          <p:nvSpPr>
            <p:cNvPr id="5" name="AutoShape 2"/>
            <p:cNvSpPr/>
            <p:nvPr/>
          </p:nvSpPr>
          <p:spPr bwMode="auto">
            <a:xfrm>
              <a:off x="4851841" y="1178069"/>
              <a:ext cx="6407150" cy="4279107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600" y="20453"/>
                  </a:moveTo>
                  <a:cubicBezTo>
                    <a:pt x="21600" y="21086"/>
                    <a:pt x="21251" y="21599"/>
                    <a:pt x="20820" y="21599"/>
                  </a:cubicBezTo>
                  <a:lnTo>
                    <a:pt x="779" y="21599"/>
                  </a:lnTo>
                  <a:cubicBezTo>
                    <a:pt x="348" y="21599"/>
                    <a:pt x="0" y="21086"/>
                    <a:pt x="0" y="20453"/>
                  </a:cubicBezTo>
                  <a:lnTo>
                    <a:pt x="0" y="1146"/>
                  </a:lnTo>
                  <a:cubicBezTo>
                    <a:pt x="0" y="513"/>
                    <a:pt x="348" y="0"/>
                    <a:pt x="779" y="0"/>
                  </a:cubicBezTo>
                  <a:lnTo>
                    <a:pt x="20820" y="0"/>
                  </a:lnTo>
                  <a:cubicBezTo>
                    <a:pt x="21251" y="0"/>
                    <a:pt x="21600" y="513"/>
                    <a:pt x="21600" y="1146"/>
                  </a:cubicBezTo>
                  <a:cubicBezTo>
                    <a:pt x="21600" y="1146"/>
                    <a:pt x="21600" y="20453"/>
                    <a:pt x="21600" y="20453"/>
                  </a:cubicBezTo>
                  <a:close/>
                </a:path>
              </a:pathLst>
            </a:custGeom>
            <a:solidFill>
              <a:srgbClr val="484849"/>
            </a:solidFill>
            <a:ln w="38100" cap="flat" cmpd="sng">
              <a:solidFill>
                <a:srgbClr val="6E6D6E"/>
              </a:solidFill>
              <a:prstDash val="solid"/>
              <a:miter lim="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26788" tIns="26788" rIns="26788" bIns="26788" anchor="ctr"/>
            <a:lstStyle>
              <a:lvl1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1pPr>
              <a:lvl2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2pPr>
              <a:lvl3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3pPr>
              <a:lvl4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4pPr>
              <a:lvl5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5pPr>
              <a:lvl6pPr marL="1828800"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6pPr>
              <a:lvl7pPr marL="2286000"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7pPr>
              <a:lvl8pPr marL="2743200"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8pPr>
              <a:lvl9pPr marL="3200400"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9pPr>
            </a:lstStyle>
            <a:p>
              <a:pPr algn="ctr">
                <a:defRPr/>
              </a:pPr>
              <a:endParaRPr lang="en-US" sz="1545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6" name="AutoShape 3"/>
            <p:cNvSpPr/>
            <p:nvPr/>
          </p:nvSpPr>
          <p:spPr bwMode="auto">
            <a:xfrm>
              <a:off x="4870891" y="1190769"/>
              <a:ext cx="5091907" cy="4279107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600" y="21599"/>
                  </a:moveTo>
                  <a:lnTo>
                    <a:pt x="980" y="21599"/>
                  </a:lnTo>
                  <a:cubicBezTo>
                    <a:pt x="438" y="21599"/>
                    <a:pt x="0" y="21086"/>
                    <a:pt x="0" y="20453"/>
                  </a:cubicBezTo>
                  <a:lnTo>
                    <a:pt x="0" y="1146"/>
                  </a:lnTo>
                  <a:cubicBezTo>
                    <a:pt x="0" y="513"/>
                    <a:pt x="438" y="0"/>
                    <a:pt x="980" y="0"/>
                  </a:cubicBezTo>
                  <a:lnTo>
                    <a:pt x="15217" y="0"/>
                  </a:lnTo>
                  <a:cubicBezTo>
                    <a:pt x="15217" y="0"/>
                    <a:pt x="21600" y="21599"/>
                    <a:pt x="21600" y="21599"/>
                  </a:cubicBezTo>
                  <a:close/>
                </a:path>
              </a:pathLst>
            </a:custGeom>
            <a:solidFill>
              <a:srgbClr val="42424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26788" tIns="26788" rIns="26788" bIns="26788" anchor="ctr"/>
            <a:lstStyle>
              <a:lvl1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1pPr>
              <a:lvl2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2pPr>
              <a:lvl3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3pPr>
              <a:lvl4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4pPr>
              <a:lvl5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5pPr>
              <a:lvl6pPr marL="1828800"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6pPr>
              <a:lvl7pPr marL="2286000"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7pPr>
              <a:lvl8pPr marL="2743200"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8pPr>
              <a:lvl9pPr marL="3200400"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9pPr>
            </a:lstStyle>
            <a:p>
              <a:pPr algn="ctr">
                <a:defRPr/>
              </a:pPr>
              <a:endParaRPr lang="en-US" sz="1545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7" name="AutoShape 4"/>
            <p:cNvSpPr/>
            <p:nvPr/>
          </p:nvSpPr>
          <p:spPr bwMode="auto">
            <a:xfrm>
              <a:off x="8058591" y="1214928"/>
              <a:ext cx="108744" cy="107157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600" y="10794"/>
                  </a:moveTo>
                  <a:cubicBezTo>
                    <a:pt x="21600" y="16761"/>
                    <a:pt x="16755" y="21599"/>
                    <a:pt x="10791" y="21599"/>
                  </a:cubicBezTo>
                  <a:cubicBezTo>
                    <a:pt x="4831" y="21599"/>
                    <a:pt x="0" y="16761"/>
                    <a:pt x="0" y="10794"/>
                  </a:cubicBezTo>
                  <a:cubicBezTo>
                    <a:pt x="0" y="4832"/>
                    <a:pt x="4831" y="0"/>
                    <a:pt x="10791" y="0"/>
                  </a:cubicBezTo>
                  <a:cubicBezTo>
                    <a:pt x="16755" y="0"/>
                    <a:pt x="21600" y="4832"/>
                    <a:pt x="21600" y="10794"/>
                  </a:cubicBezTo>
                  <a:close/>
                </a:path>
              </a:pathLst>
            </a:custGeom>
            <a:solidFill>
              <a:srgbClr val="232323"/>
            </a:solidFill>
            <a:ln w="12700" cap="flat" cmpd="sng">
              <a:solidFill>
                <a:srgbClr val="232323"/>
              </a:solidFill>
              <a:prstDash val="solid"/>
              <a:miter lim="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26788" tIns="26788" rIns="26788" bIns="26788" anchor="ctr"/>
            <a:lstStyle>
              <a:lvl1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1pPr>
              <a:lvl2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2pPr>
              <a:lvl3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3pPr>
              <a:lvl4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4pPr>
              <a:lvl5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5pPr>
              <a:lvl6pPr marL="1828800"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6pPr>
              <a:lvl7pPr marL="2286000"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7pPr>
              <a:lvl8pPr marL="2743200"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8pPr>
              <a:lvl9pPr marL="3200400"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9pPr>
            </a:lstStyle>
            <a:p>
              <a:pPr algn="ctr">
                <a:defRPr/>
              </a:pPr>
              <a:endParaRPr lang="en-US" sz="1545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8" name="AutoShape 5"/>
            <p:cNvSpPr/>
            <p:nvPr/>
          </p:nvSpPr>
          <p:spPr bwMode="auto">
            <a:xfrm>
              <a:off x="5118541" y="1374919"/>
              <a:ext cx="5899150" cy="37504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599" y="21599"/>
                  </a:moveTo>
                  <a:lnTo>
                    <a:pt x="0" y="21599"/>
                  </a:lnTo>
                  <a:lnTo>
                    <a:pt x="0" y="0"/>
                  </a:lnTo>
                  <a:lnTo>
                    <a:pt x="21599" y="0"/>
                  </a:lnTo>
                  <a:cubicBezTo>
                    <a:pt x="21599" y="0"/>
                    <a:pt x="21599" y="21599"/>
                    <a:pt x="21599" y="2159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26788" tIns="26788" rIns="26788" bIns="26788" anchor="ctr"/>
            <a:lstStyle>
              <a:lvl1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1pPr>
              <a:lvl2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2pPr>
              <a:lvl3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3pPr>
              <a:lvl4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4pPr>
              <a:lvl5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5pPr>
              <a:lvl6pPr marL="1828800"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6pPr>
              <a:lvl7pPr marL="2286000"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7pPr>
              <a:lvl8pPr marL="2743200"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8pPr>
              <a:lvl9pPr marL="3200400"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9pPr>
            </a:lstStyle>
            <a:p>
              <a:pPr algn="ctr">
                <a:defRPr/>
              </a:pPr>
              <a:endParaRPr lang="en-US" sz="1545">
                <a:solidFill>
                  <a:srgbClr val="FFFFFF"/>
                </a:solidFill>
                <a:effectLst>
                  <a:outerShdw blurRad="38100" dist="38100" dir="2700000" algn="tl">
                    <a:srgbClr val="DCDEE0"/>
                  </a:outerShdw>
                </a:effectLst>
              </a:endParaRPr>
            </a:p>
          </p:txBody>
        </p:sp>
        <p:sp>
          <p:nvSpPr>
            <p:cNvPr id="9" name="AutoShape 6"/>
            <p:cNvSpPr/>
            <p:nvPr/>
          </p:nvSpPr>
          <p:spPr bwMode="auto">
            <a:xfrm>
              <a:off x="4332945" y="5430311"/>
              <a:ext cx="7358473" cy="24209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999" y="0"/>
                  </a:moveTo>
                  <a:lnTo>
                    <a:pt x="20988" y="0"/>
                  </a:lnTo>
                  <a:lnTo>
                    <a:pt x="611" y="0"/>
                  </a:lnTo>
                  <a:lnTo>
                    <a:pt x="600" y="0"/>
                  </a:lnTo>
                  <a:cubicBezTo>
                    <a:pt x="268" y="0"/>
                    <a:pt x="0" y="4463"/>
                    <a:pt x="0" y="9970"/>
                  </a:cubicBezTo>
                  <a:lnTo>
                    <a:pt x="0" y="11632"/>
                  </a:lnTo>
                  <a:cubicBezTo>
                    <a:pt x="0" y="17137"/>
                    <a:pt x="268" y="21599"/>
                    <a:pt x="600" y="21599"/>
                  </a:cubicBezTo>
                  <a:lnTo>
                    <a:pt x="611" y="21599"/>
                  </a:lnTo>
                  <a:lnTo>
                    <a:pt x="20988" y="21599"/>
                  </a:lnTo>
                  <a:lnTo>
                    <a:pt x="20999" y="21599"/>
                  </a:lnTo>
                  <a:cubicBezTo>
                    <a:pt x="21331" y="21599"/>
                    <a:pt x="21600" y="17137"/>
                    <a:pt x="21600" y="11632"/>
                  </a:cubicBezTo>
                  <a:lnTo>
                    <a:pt x="21600" y="9970"/>
                  </a:lnTo>
                  <a:cubicBezTo>
                    <a:pt x="21600" y="4463"/>
                    <a:pt x="21331" y="0"/>
                    <a:pt x="20999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26788" tIns="26788" rIns="26788" bIns="26788" anchor="ctr"/>
            <a:lstStyle>
              <a:lvl1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1pPr>
              <a:lvl2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2pPr>
              <a:lvl3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3pPr>
              <a:lvl4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4pPr>
              <a:lvl5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5pPr>
              <a:lvl6pPr marL="1828800"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6pPr>
              <a:lvl7pPr marL="2286000"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7pPr>
              <a:lvl8pPr marL="2743200"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8pPr>
              <a:lvl9pPr marL="3200400"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9pPr>
            </a:lstStyle>
            <a:p>
              <a:pPr algn="ctr">
                <a:defRPr/>
              </a:pPr>
              <a:endParaRPr lang="en-US" sz="1545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10" name="AutoShape 7"/>
            <p:cNvSpPr/>
            <p:nvPr/>
          </p:nvSpPr>
          <p:spPr bwMode="auto">
            <a:xfrm>
              <a:off x="4332945" y="5430311"/>
              <a:ext cx="7358473" cy="13017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599"/>
                  </a:lnTo>
                  <a:lnTo>
                    <a:pt x="0" y="21599"/>
                  </a:lnTo>
                  <a:cubicBezTo>
                    <a:pt x="0" y="21599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26788" tIns="26788" rIns="26788" bIns="26788" anchor="ctr"/>
            <a:lstStyle>
              <a:lvl1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1pPr>
              <a:lvl2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2pPr>
              <a:lvl3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3pPr>
              <a:lvl4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4pPr>
              <a:lvl5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5pPr>
              <a:lvl6pPr marL="1828800"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6pPr>
              <a:lvl7pPr marL="2286000"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7pPr>
              <a:lvl8pPr marL="2743200"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8pPr>
              <a:lvl9pPr marL="3200400"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9pPr>
            </a:lstStyle>
            <a:p>
              <a:pPr algn="ctr">
                <a:defRPr/>
              </a:pPr>
              <a:endParaRPr lang="en-US" sz="1545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</p:grpSp>
      <p:grpSp>
        <p:nvGrpSpPr>
          <p:cNvPr id="25" name="淘宝网Chenying0907出品 7"/>
          <p:cNvGrpSpPr/>
          <p:nvPr/>
        </p:nvGrpSpPr>
        <p:grpSpPr>
          <a:xfrm>
            <a:off x="583060" y="342545"/>
            <a:ext cx="637243" cy="227778"/>
            <a:chOff x="264939" y="188640"/>
            <a:chExt cx="604358" cy="216024"/>
          </a:xfrm>
          <a:solidFill>
            <a:schemeClr val="accent1"/>
          </a:solidFill>
        </p:grpSpPr>
        <p:sp>
          <p:nvSpPr>
            <p:cNvPr id="26" name="燕尾形 25"/>
            <p:cNvSpPr/>
            <p:nvPr/>
          </p:nvSpPr>
          <p:spPr>
            <a:xfrm>
              <a:off x="264939" y="188640"/>
              <a:ext cx="216024" cy="216024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solidFill>
                  <a:schemeClr val="tx1"/>
                </a:solidFill>
              </a:endParaRPr>
            </a:p>
          </p:txBody>
        </p:sp>
        <p:sp>
          <p:nvSpPr>
            <p:cNvPr id="27" name="燕尾形 26"/>
            <p:cNvSpPr/>
            <p:nvPr/>
          </p:nvSpPr>
          <p:spPr>
            <a:xfrm>
              <a:off x="454914" y="188640"/>
              <a:ext cx="216024" cy="216024"/>
            </a:xfrm>
            <a:prstGeom prst="chevron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solidFill>
                  <a:schemeClr val="tx1"/>
                </a:solidFill>
              </a:endParaRPr>
            </a:p>
          </p:txBody>
        </p:sp>
        <p:sp>
          <p:nvSpPr>
            <p:cNvPr id="28" name="燕尾形 27"/>
            <p:cNvSpPr/>
            <p:nvPr/>
          </p:nvSpPr>
          <p:spPr>
            <a:xfrm>
              <a:off x="653273" y="188640"/>
              <a:ext cx="216024" cy="216024"/>
            </a:xfrm>
            <a:prstGeom prst="chevron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solidFill>
                  <a:schemeClr val="tx1"/>
                </a:solidFill>
              </a:endParaRPr>
            </a:p>
          </p:txBody>
        </p:sp>
      </p:grpSp>
      <p:sp>
        <p:nvSpPr>
          <p:cNvPr id="29" name="淘宝网Chenying0907出品 9"/>
          <p:cNvSpPr txBox="1"/>
          <p:nvPr/>
        </p:nvSpPr>
        <p:spPr>
          <a:xfrm>
            <a:off x="1408421" y="-17877"/>
            <a:ext cx="6297724" cy="688571"/>
          </a:xfrm>
          <a:prstGeom prst="rect">
            <a:avLst/>
          </a:prstGeom>
          <a:noFill/>
        </p:spPr>
        <p:txBody>
          <a:bodyPr wrap="square" lIns="72312" tIns="36156" rIns="72312" bIns="36156" rtlCol="0">
            <a:spAutoFit/>
          </a:bodyPr>
          <a:lstStyle/>
          <a:p>
            <a:pPr marL="0" lvl="1"/>
            <a:r>
              <a:rPr lang="en-US" altLang="zh-CN" sz="4000" spc="3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Giao </a:t>
            </a:r>
            <a:r>
              <a:rPr lang="en-US" altLang="zh-CN" sz="4000" spc="300" dirty="0" err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diện</a:t>
            </a:r>
            <a:r>
              <a:rPr lang="en-US" altLang="zh-CN" sz="4000" spc="3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altLang="zh-CN" sz="4000" spc="300" dirty="0" err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p</a:t>
            </a:r>
            <a:r>
              <a:rPr lang="en-US" sz="4000" dirty="0" err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hiếu</a:t>
            </a:r>
            <a:r>
              <a:rPr lang="en-US" sz="40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nhập</a:t>
            </a:r>
            <a:endParaRPr lang="zh-CN" altLang="en-US" sz="4000" spc="3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方正尚酷简体" panose="03000509000000000000" pitchFamily="65" charset="-122"/>
              <a:cs typeface="Times New Roman" panose="02020603050405020304" pitchFamily="18" charset="0"/>
            </a:endParaRPr>
          </a:p>
        </p:txBody>
      </p:sp>
      <p:cxnSp>
        <p:nvCxnSpPr>
          <p:cNvPr id="30" name="淘宝网Chenying0907出品 12"/>
          <p:cNvCxnSpPr/>
          <p:nvPr/>
        </p:nvCxnSpPr>
        <p:spPr>
          <a:xfrm>
            <a:off x="1494174" y="655205"/>
            <a:ext cx="1017410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444" y="2338566"/>
            <a:ext cx="4937596" cy="320005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0015004"/>
              </p:ext>
            </p:extLst>
          </p:nvPr>
        </p:nvGraphicFramePr>
        <p:xfrm>
          <a:off x="6861423" y="1600103"/>
          <a:ext cx="5688632" cy="5593093"/>
        </p:xfrm>
        <a:graphic>
          <a:graphicData uri="http://schemas.openxmlformats.org/drawingml/2006/table">
            <a:tbl>
              <a:tblPr firstRow="1" firstCol="1">
                <a:tableStyleId>{0660B408-B3CF-4A94-85FC-2B1E0A45F4A2}</a:tableStyleId>
              </a:tblPr>
              <a:tblGrid>
                <a:gridCol w="7920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635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164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164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4969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dirty="0">
                          <a:effectLst/>
                        </a:rPr>
                        <a:t> STT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dirty="0" err="1">
                          <a:effectLst/>
                        </a:rPr>
                        <a:t>Tên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>
                          <a:effectLst/>
                        </a:rPr>
                        <a:t>Kiểu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>
                          <a:effectLst/>
                        </a:rPr>
                        <a:t>Xử lí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4056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>
                          <a:effectLst/>
                        </a:rPr>
                        <a:t>1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dirty="0" err="1">
                          <a:effectLst/>
                        </a:rPr>
                        <a:t>btnThem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>
                          <a:effectLst/>
                        </a:rPr>
                        <a:t>TextBox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>
                          <a:effectLst/>
                        </a:rPr>
                        <a:t>Thêm phiếu nhập vào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4056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>
                          <a:effectLst/>
                        </a:rPr>
                        <a:t>2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dirty="0" err="1">
                          <a:effectLst/>
                        </a:rPr>
                        <a:t>btnXoa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>
                          <a:effectLst/>
                        </a:rPr>
                        <a:t>TextBox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>
                          <a:effectLst/>
                        </a:rPr>
                        <a:t>Xóa phiếu nhập ra khỏi hệ thống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4056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>
                          <a:effectLst/>
                        </a:rPr>
                        <a:t>3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>
                          <a:effectLst/>
                        </a:rPr>
                        <a:t>btnLuu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>
                          <a:effectLst/>
                        </a:rPr>
                        <a:t>TextBox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dirty="0" err="1">
                          <a:effectLst/>
                        </a:rPr>
                        <a:t>Lưu</a:t>
                      </a:r>
                      <a:r>
                        <a:rPr lang="en-US" sz="1600" dirty="0">
                          <a:effectLst/>
                        </a:rPr>
                        <a:t> </a:t>
                      </a:r>
                      <a:r>
                        <a:rPr lang="en-US" sz="1600" dirty="0" err="1">
                          <a:effectLst/>
                        </a:rPr>
                        <a:t>phiếu</a:t>
                      </a:r>
                      <a:r>
                        <a:rPr lang="en-US" sz="1600" dirty="0">
                          <a:effectLst/>
                        </a:rPr>
                        <a:t> </a:t>
                      </a:r>
                      <a:r>
                        <a:rPr lang="en-US" sz="1600" dirty="0" err="1">
                          <a:effectLst/>
                        </a:rPr>
                        <a:t>nhập</a:t>
                      </a:r>
                      <a:r>
                        <a:rPr lang="en-US" sz="1600" dirty="0">
                          <a:effectLst/>
                        </a:rPr>
                        <a:t> </a:t>
                      </a:r>
                      <a:r>
                        <a:rPr lang="en-US" sz="1600" dirty="0" err="1">
                          <a:effectLst/>
                        </a:rPr>
                        <a:t>lại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4056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>
                          <a:effectLst/>
                        </a:rPr>
                        <a:t>4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>
                          <a:effectLst/>
                        </a:rPr>
                        <a:t>btnThoat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>
                          <a:effectLst/>
                        </a:rPr>
                        <a:t>TextBox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>
                          <a:effectLst/>
                        </a:rPr>
                        <a:t>Thoát khỏi trang phiếu nhập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4056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dirty="0">
                          <a:effectLst/>
                        </a:rPr>
                        <a:t>5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dirty="0" err="1">
                          <a:effectLst/>
                        </a:rPr>
                        <a:t>btnNgay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dirty="0">
                          <a:effectLst/>
                        </a:rPr>
                        <a:t>Date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dirty="0" err="1">
                          <a:effectLst/>
                        </a:rPr>
                        <a:t>Xem</a:t>
                      </a:r>
                      <a:r>
                        <a:rPr lang="en-US" sz="1600" dirty="0">
                          <a:effectLst/>
                        </a:rPr>
                        <a:t> </a:t>
                      </a:r>
                      <a:r>
                        <a:rPr lang="en-US" sz="1600" dirty="0" err="1">
                          <a:effectLst/>
                        </a:rPr>
                        <a:t>ngày</a:t>
                      </a:r>
                      <a:r>
                        <a:rPr lang="en-US" sz="1600" dirty="0">
                          <a:effectLst/>
                        </a:rPr>
                        <a:t> </a:t>
                      </a:r>
                      <a:r>
                        <a:rPr lang="en-US" sz="1600" dirty="0" err="1">
                          <a:effectLst/>
                        </a:rPr>
                        <a:t>dự</a:t>
                      </a:r>
                      <a:r>
                        <a:rPr lang="en-US" sz="1600" dirty="0">
                          <a:effectLst/>
                        </a:rPr>
                        <a:t> </a:t>
                      </a:r>
                      <a:r>
                        <a:rPr lang="en-US" sz="1600" dirty="0" err="1">
                          <a:effectLst/>
                        </a:rPr>
                        <a:t>kiến</a:t>
                      </a:r>
                      <a:r>
                        <a:rPr lang="en-US" sz="1600" dirty="0">
                          <a:effectLst/>
                        </a:rPr>
                        <a:t> </a:t>
                      </a:r>
                      <a:r>
                        <a:rPr lang="en-US" sz="1600" dirty="0" err="1">
                          <a:effectLst/>
                        </a:rPr>
                        <a:t>giao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4056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btnSoLuong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TextBox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Thay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đổi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số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lượng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06921966"/>
                  </a:ext>
                </a:extLst>
              </a:tr>
            </a:tbl>
          </a:graphicData>
        </a:graphic>
      </p:graphicFrame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8229575" y="997434"/>
            <a:ext cx="3744416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2800" b="1" u="none" strike="noStrike" cap="none" normalizeH="0" baseline="0" dirty="0" err="1">
                <a:ln>
                  <a:noFill/>
                </a:ln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Mô</a:t>
            </a:r>
            <a:r>
              <a:rPr kumimoji="0" lang="en-US" altLang="en-US" sz="2800" b="1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0" lang="en-US" altLang="en-US" sz="2800" b="1" u="none" strike="noStrike" cap="none" normalizeH="0" baseline="0" dirty="0" err="1">
                <a:ln>
                  <a:noFill/>
                </a:ln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tả</a:t>
            </a:r>
            <a:r>
              <a:rPr kumimoji="0" lang="en-US" altLang="en-US" sz="2800" b="1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0" lang="en-US" altLang="en-US" sz="2800" b="1" u="none" strike="noStrike" cap="none" normalizeH="0" baseline="0" dirty="0" err="1">
                <a:ln>
                  <a:noFill/>
                </a:ln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sư</a:t>
            </a:r>
            <a:r>
              <a:rPr kumimoji="0" lang="en-US" altLang="en-US" sz="2800" b="1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̣ </a:t>
            </a:r>
            <a:r>
              <a:rPr kumimoji="0" lang="en-US" altLang="en-US" sz="2800" b="1" u="none" strike="noStrike" cap="none" normalizeH="0" baseline="0" dirty="0" err="1">
                <a:ln>
                  <a:noFill/>
                </a:ln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kiện</a:t>
            </a:r>
            <a:endParaRPr kumimoji="0" lang="en-US" altLang="en-US" sz="4000" b="1" u="none" strike="noStrike" cap="none" normalizeH="0" baseline="0" dirty="0">
              <a:ln>
                <a:noFill/>
              </a:ln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4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56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66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66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83" tmFilter="0, 0; 0.125,0.2665; 0.25,0.4; 0.375,0.465; 0.5,0.5;  0.625,0.535; 0.75,0.6; 0.875,0.7335; 1,1">
                                          <p:stCondLst>
                                            <p:cond delay="331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1" tmFilter="0, 0; 0.125,0.2665; 0.25,0.4; 0.375,0.465; 0.5,0.5;  0.625,0.535; 0.75,0.6; 0.875,0.7335; 1,1">
                                          <p:stCondLst>
                                            <p:cond delay="414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7">
                                          <p:stCondLst>
                                            <p:cond delay="162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41" decel="50000">
                                          <p:stCondLst>
                                            <p:cond delay="169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7">
                                          <p:stCondLst>
                                            <p:cond delay="328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41" decel="50000">
                                          <p:stCondLst>
                                            <p:cond delay="335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7">
                                          <p:stCondLst>
                                            <p:cond delay="41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41" decel="50000">
                                          <p:stCondLst>
                                            <p:cond delay="417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7">
                                          <p:stCondLst>
                                            <p:cond delay="452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41" decel="50000">
                                          <p:stCondLst>
                                            <p:cond delay="458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400" decel="100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400" decel="100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400" decel="100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400" decel="100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" accel="10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" accel="10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5"/>
          <p:cNvGrpSpPr/>
          <p:nvPr/>
        </p:nvGrpSpPr>
        <p:grpSpPr>
          <a:xfrm>
            <a:off x="671193" y="2253683"/>
            <a:ext cx="5922800" cy="3687656"/>
            <a:chOff x="4332945" y="1178069"/>
            <a:chExt cx="7358473" cy="4494337"/>
          </a:xfrm>
        </p:grpSpPr>
        <p:sp>
          <p:nvSpPr>
            <p:cNvPr id="5" name="AutoShape 2"/>
            <p:cNvSpPr/>
            <p:nvPr/>
          </p:nvSpPr>
          <p:spPr bwMode="auto">
            <a:xfrm>
              <a:off x="4851841" y="1178069"/>
              <a:ext cx="6407150" cy="4279107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600" y="20453"/>
                  </a:moveTo>
                  <a:cubicBezTo>
                    <a:pt x="21600" y="21086"/>
                    <a:pt x="21251" y="21599"/>
                    <a:pt x="20820" y="21599"/>
                  </a:cubicBezTo>
                  <a:lnTo>
                    <a:pt x="779" y="21599"/>
                  </a:lnTo>
                  <a:cubicBezTo>
                    <a:pt x="348" y="21599"/>
                    <a:pt x="0" y="21086"/>
                    <a:pt x="0" y="20453"/>
                  </a:cubicBezTo>
                  <a:lnTo>
                    <a:pt x="0" y="1146"/>
                  </a:lnTo>
                  <a:cubicBezTo>
                    <a:pt x="0" y="513"/>
                    <a:pt x="348" y="0"/>
                    <a:pt x="779" y="0"/>
                  </a:cubicBezTo>
                  <a:lnTo>
                    <a:pt x="20820" y="0"/>
                  </a:lnTo>
                  <a:cubicBezTo>
                    <a:pt x="21251" y="0"/>
                    <a:pt x="21600" y="513"/>
                    <a:pt x="21600" y="1146"/>
                  </a:cubicBezTo>
                  <a:cubicBezTo>
                    <a:pt x="21600" y="1146"/>
                    <a:pt x="21600" y="20453"/>
                    <a:pt x="21600" y="20453"/>
                  </a:cubicBezTo>
                  <a:close/>
                </a:path>
              </a:pathLst>
            </a:custGeom>
            <a:solidFill>
              <a:srgbClr val="484849"/>
            </a:solidFill>
            <a:ln w="38100" cap="flat" cmpd="sng">
              <a:solidFill>
                <a:srgbClr val="6E6D6E"/>
              </a:solidFill>
              <a:prstDash val="solid"/>
              <a:miter lim="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26788" tIns="26788" rIns="26788" bIns="26788" anchor="ctr"/>
            <a:lstStyle>
              <a:lvl1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1pPr>
              <a:lvl2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2pPr>
              <a:lvl3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3pPr>
              <a:lvl4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4pPr>
              <a:lvl5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5pPr>
              <a:lvl6pPr marL="1828800"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6pPr>
              <a:lvl7pPr marL="2286000"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7pPr>
              <a:lvl8pPr marL="2743200"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8pPr>
              <a:lvl9pPr marL="3200400"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9pPr>
            </a:lstStyle>
            <a:p>
              <a:pPr algn="ctr">
                <a:defRPr/>
              </a:pPr>
              <a:endParaRPr lang="en-US" sz="1545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6" name="AutoShape 3"/>
            <p:cNvSpPr/>
            <p:nvPr/>
          </p:nvSpPr>
          <p:spPr bwMode="auto">
            <a:xfrm>
              <a:off x="4870891" y="1190769"/>
              <a:ext cx="5091907" cy="4279107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600" y="21599"/>
                  </a:moveTo>
                  <a:lnTo>
                    <a:pt x="980" y="21599"/>
                  </a:lnTo>
                  <a:cubicBezTo>
                    <a:pt x="438" y="21599"/>
                    <a:pt x="0" y="21086"/>
                    <a:pt x="0" y="20453"/>
                  </a:cubicBezTo>
                  <a:lnTo>
                    <a:pt x="0" y="1146"/>
                  </a:lnTo>
                  <a:cubicBezTo>
                    <a:pt x="0" y="513"/>
                    <a:pt x="438" y="0"/>
                    <a:pt x="980" y="0"/>
                  </a:cubicBezTo>
                  <a:lnTo>
                    <a:pt x="15217" y="0"/>
                  </a:lnTo>
                  <a:cubicBezTo>
                    <a:pt x="15217" y="0"/>
                    <a:pt x="21600" y="21599"/>
                    <a:pt x="21600" y="21599"/>
                  </a:cubicBezTo>
                  <a:close/>
                </a:path>
              </a:pathLst>
            </a:custGeom>
            <a:solidFill>
              <a:srgbClr val="42424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26788" tIns="26788" rIns="26788" bIns="26788" anchor="ctr"/>
            <a:lstStyle>
              <a:lvl1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1pPr>
              <a:lvl2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2pPr>
              <a:lvl3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3pPr>
              <a:lvl4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4pPr>
              <a:lvl5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5pPr>
              <a:lvl6pPr marL="1828800"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6pPr>
              <a:lvl7pPr marL="2286000"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7pPr>
              <a:lvl8pPr marL="2743200"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8pPr>
              <a:lvl9pPr marL="3200400"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9pPr>
            </a:lstStyle>
            <a:p>
              <a:pPr algn="ctr">
                <a:defRPr/>
              </a:pPr>
              <a:endParaRPr lang="en-US" sz="1545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7" name="AutoShape 4"/>
            <p:cNvSpPr/>
            <p:nvPr/>
          </p:nvSpPr>
          <p:spPr bwMode="auto">
            <a:xfrm>
              <a:off x="8058591" y="1214928"/>
              <a:ext cx="108744" cy="107157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600" y="10794"/>
                  </a:moveTo>
                  <a:cubicBezTo>
                    <a:pt x="21600" y="16761"/>
                    <a:pt x="16755" y="21599"/>
                    <a:pt x="10791" y="21599"/>
                  </a:cubicBezTo>
                  <a:cubicBezTo>
                    <a:pt x="4831" y="21599"/>
                    <a:pt x="0" y="16761"/>
                    <a:pt x="0" y="10794"/>
                  </a:cubicBezTo>
                  <a:cubicBezTo>
                    <a:pt x="0" y="4832"/>
                    <a:pt x="4831" y="0"/>
                    <a:pt x="10791" y="0"/>
                  </a:cubicBezTo>
                  <a:cubicBezTo>
                    <a:pt x="16755" y="0"/>
                    <a:pt x="21600" y="4832"/>
                    <a:pt x="21600" y="10794"/>
                  </a:cubicBezTo>
                  <a:close/>
                </a:path>
              </a:pathLst>
            </a:custGeom>
            <a:solidFill>
              <a:srgbClr val="232323"/>
            </a:solidFill>
            <a:ln w="12700" cap="flat" cmpd="sng">
              <a:solidFill>
                <a:srgbClr val="232323"/>
              </a:solidFill>
              <a:prstDash val="solid"/>
              <a:miter lim="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26788" tIns="26788" rIns="26788" bIns="26788" anchor="ctr"/>
            <a:lstStyle>
              <a:lvl1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1pPr>
              <a:lvl2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2pPr>
              <a:lvl3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3pPr>
              <a:lvl4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4pPr>
              <a:lvl5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5pPr>
              <a:lvl6pPr marL="1828800"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6pPr>
              <a:lvl7pPr marL="2286000"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7pPr>
              <a:lvl8pPr marL="2743200"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8pPr>
              <a:lvl9pPr marL="3200400"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9pPr>
            </a:lstStyle>
            <a:p>
              <a:pPr algn="ctr">
                <a:defRPr/>
              </a:pPr>
              <a:endParaRPr lang="en-US" sz="1545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8" name="AutoShape 5"/>
            <p:cNvSpPr/>
            <p:nvPr/>
          </p:nvSpPr>
          <p:spPr bwMode="auto">
            <a:xfrm>
              <a:off x="5118541" y="1374919"/>
              <a:ext cx="5899150" cy="37504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599" y="21599"/>
                  </a:moveTo>
                  <a:lnTo>
                    <a:pt x="0" y="21599"/>
                  </a:lnTo>
                  <a:lnTo>
                    <a:pt x="0" y="0"/>
                  </a:lnTo>
                  <a:lnTo>
                    <a:pt x="21599" y="0"/>
                  </a:lnTo>
                  <a:cubicBezTo>
                    <a:pt x="21599" y="0"/>
                    <a:pt x="21599" y="21599"/>
                    <a:pt x="21599" y="2159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26788" tIns="26788" rIns="26788" bIns="26788" anchor="ctr"/>
            <a:lstStyle>
              <a:lvl1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1pPr>
              <a:lvl2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2pPr>
              <a:lvl3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3pPr>
              <a:lvl4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4pPr>
              <a:lvl5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5pPr>
              <a:lvl6pPr marL="1828800"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6pPr>
              <a:lvl7pPr marL="2286000"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7pPr>
              <a:lvl8pPr marL="2743200"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8pPr>
              <a:lvl9pPr marL="3200400"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9pPr>
            </a:lstStyle>
            <a:p>
              <a:pPr algn="ctr">
                <a:defRPr/>
              </a:pPr>
              <a:endParaRPr lang="en-US" sz="1545">
                <a:solidFill>
                  <a:srgbClr val="FFFFFF"/>
                </a:solidFill>
                <a:effectLst>
                  <a:outerShdw blurRad="38100" dist="38100" dir="2700000" algn="tl">
                    <a:srgbClr val="DCDEE0"/>
                  </a:outerShdw>
                </a:effectLst>
              </a:endParaRPr>
            </a:p>
          </p:txBody>
        </p:sp>
        <p:sp>
          <p:nvSpPr>
            <p:cNvPr id="9" name="AutoShape 6"/>
            <p:cNvSpPr/>
            <p:nvPr/>
          </p:nvSpPr>
          <p:spPr bwMode="auto">
            <a:xfrm>
              <a:off x="4332945" y="5430311"/>
              <a:ext cx="7358473" cy="24209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999" y="0"/>
                  </a:moveTo>
                  <a:lnTo>
                    <a:pt x="20988" y="0"/>
                  </a:lnTo>
                  <a:lnTo>
                    <a:pt x="611" y="0"/>
                  </a:lnTo>
                  <a:lnTo>
                    <a:pt x="600" y="0"/>
                  </a:lnTo>
                  <a:cubicBezTo>
                    <a:pt x="268" y="0"/>
                    <a:pt x="0" y="4463"/>
                    <a:pt x="0" y="9970"/>
                  </a:cubicBezTo>
                  <a:lnTo>
                    <a:pt x="0" y="11632"/>
                  </a:lnTo>
                  <a:cubicBezTo>
                    <a:pt x="0" y="17137"/>
                    <a:pt x="268" y="21599"/>
                    <a:pt x="600" y="21599"/>
                  </a:cubicBezTo>
                  <a:lnTo>
                    <a:pt x="611" y="21599"/>
                  </a:lnTo>
                  <a:lnTo>
                    <a:pt x="20988" y="21599"/>
                  </a:lnTo>
                  <a:lnTo>
                    <a:pt x="20999" y="21599"/>
                  </a:lnTo>
                  <a:cubicBezTo>
                    <a:pt x="21331" y="21599"/>
                    <a:pt x="21600" y="17137"/>
                    <a:pt x="21600" y="11632"/>
                  </a:cubicBezTo>
                  <a:lnTo>
                    <a:pt x="21600" y="9970"/>
                  </a:lnTo>
                  <a:cubicBezTo>
                    <a:pt x="21600" y="4463"/>
                    <a:pt x="21331" y="0"/>
                    <a:pt x="20999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26788" tIns="26788" rIns="26788" bIns="26788" anchor="ctr"/>
            <a:lstStyle>
              <a:lvl1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1pPr>
              <a:lvl2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2pPr>
              <a:lvl3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3pPr>
              <a:lvl4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4pPr>
              <a:lvl5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5pPr>
              <a:lvl6pPr marL="1828800"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6pPr>
              <a:lvl7pPr marL="2286000"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7pPr>
              <a:lvl8pPr marL="2743200"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8pPr>
              <a:lvl9pPr marL="3200400"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9pPr>
            </a:lstStyle>
            <a:p>
              <a:pPr algn="ctr">
                <a:defRPr/>
              </a:pPr>
              <a:endParaRPr lang="en-US" sz="1545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10" name="AutoShape 7"/>
            <p:cNvSpPr/>
            <p:nvPr/>
          </p:nvSpPr>
          <p:spPr bwMode="auto">
            <a:xfrm>
              <a:off x="4332945" y="5430311"/>
              <a:ext cx="7358473" cy="13017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599"/>
                  </a:lnTo>
                  <a:lnTo>
                    <a:pt x="0" y="21599"/>
                  </a:lnTo>
                  <a:cubicBezTo>
                    <a:pt x="0" y="21599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26788" tIns="26788" rIns="26788" bIns="26788" anchor="ctr"/>
            <a:lstStyle>
              <a:lvl1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1pPr>
              <a:lvl2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2pPr>
              <a:lvl3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3pPr>
              <a:lvl4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4pPr>
              <a:lvl5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5pPr>
              <a:lvl6pPr marL="1828800"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6pPr>
              <a:lvl7pPr marL="2286000"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7pPr>
              <a:lvl8pPr marL="2743200"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8pPr>
              <a:lvl9pPr marL="3200400"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9pPr>
            </a:lstStyle>
            <a:p>
              <a:pPr algn="ctr">
                <a:defRPr/>
              </a:pPr>
              <a:endParaRPr lang="en-US" sz="1545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</p:grpSp>
      <p:grpSp>
        <p:nvGrpSpPr>
          <p:cNvPr id="25" name="淘宝网Chenying0907出品 7"/>
          <p:cNvGrpSpPr/>
          <p:nvPr/>
        </p:nvGrpSpPr>
        <p:grpSpPr>
          <a:xfrm>
            <a:off x="583060" y="342545"/>
            <a:ext cx="637243" cy="227778"/>
            <a:chOff x="264939" y="188640"/>
            <a:chExt cx="604358" cy="216024"/>
          </a:xfrm>
          <a:solidFill>
            <a:schemeClr val="accent1"/>
          </a:solidFill>
        </p:grpSpPr>
        <p:sp>
          <p:nvSpPr>
            <p:cNvPr id="26" name="燕尾形 25"/>
            <p:cNvSpPr/>
            <p:nvPr/>
          </p:nvSpPr>
          <p:spPr>
            <a:xfrm>
              <a:off x="264939" y="188640"/>
              <a:ext cx="216024" cy="216024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solidFill>
                  <a:schemeClr val="tx1"/>
                </a:solidFill>
              </a:endParaRPr>
            </a:p>
          </p:txBody>
        </p:sp>
        <p:sp>
          <p:nvSpPr>
            <p:cNvPr id="27" name="燕尾形 26"/>
            <p:cNvSpPr/>
            <p:nvPr/>
          </p:nvSpPr>
          <p:spPr>
            <a:xfrm>
              <a:off x="454914" y="188640"/>
              <a:ext cx="216024" cy="216024"/>
            </a:xfrm>
            <a:prstGeom prst="chevron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solidFill>
                  <a:schemeClr val="tx1"/>
                </a:solidFill>
              </a:endParaRPr>
            </a:p>
          </p:txBody>
        </p:sp>
        <p:sp>
          <p:nvSpPr>
            <p:cNvPr id="28" name="燕尾形 27"/>
            <p:cNvSpPr/>
            <p:nvPr/>
          </p:nvSpPr>
          <p:spPr>
            <a:xfrm>
              <a:off x="653273" y="188640"/>
              <a:ext cx="216024" cy="216024"/>
            </a:xfrm>
            <a:prstGeom prst="chevron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solidFill>
                  <a:schemeClr val="tx1"/>
                </a:solidFill>
              </a:endParaRPr>
            </a:p>
          </p:txBody>
        </p:sp>
      </p:grpSp>
      <p:sp>
        <p:nvSpPr>
          <p:cNvPr id="29" name="淘宝网Chenying0907出品 9"/>
          <p:cNvSpPr txBox="1"/>
          <p:nvPr/>
        </p:nvSpPr>
        <p:spPr>
          <a:xfrm>
            <a:off x="1408421" y="-17877"/>
            <a:ext cx="6297724" cy="688571"/>
          </a:xfrm>
          <a:prstGeom prst="rect">
            <a:avLst/>
          </a:prstGeom>
          <a:noFill/>
        </p:spPr>
        <p:txBody>
          <a:bodyPr wrap="square" lIns="72312" tIns="36156" rIns="72312" bIns="36156" rtlCol="0">
            <a:spAutoFit/>
          </a:bodyPr>
          <a:lstStyle/>
          <a:p>
            <a:pPr marL="0" lvl="1"/>
            <a:r>
              <a:rPr lang="en-US" altLang="zh-CN" sz="4000" spc="3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Giao </a:t>
            </a:r>
            <a:r>
              <a:rPr lang="en-US" altLang="zh-CN" sz="4000" spc="300" dirty="0" err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diện</a:t>
            </a:r>
            <a:r>
              <a:rPr lang="en-US" altLang="zh-CN" sz="4000" spc="3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altLang="zh-CN" sz="4000" spc="300" dirty="0" err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p</a:t>
            </a:r>
            <a:r>
              <a:rPr lang="en-US" sz="4000" dirty="0" err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hiếu</a:t>
            </a:r>
            <a:r>
              <a:rPr lang="en-US" sz="40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nhập</a:t>
            </a:r>
            <a:endParaRPr lang="zh-CN" altLang="en-US" sz="4000" spc="3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方正尚酷简体" panose="03000509000000000000" pitchFamily="65" charset="-122"/>
              <a:cs typeface="Times New Roman" panose="02020603050405020304" pitchFamily="18" charset="0"/>
            </a:endParaRPr>
          </a:p>
        </p:txBody>
      </p:sp>
      <p:cxnSp>
        <p:nvCxnSpPr>
          <p:cNvPr id="30" name="淘宝网Chenying0907出品 12"/>
          <p:cNvCxnSpPr/>
          <p:nvPr/>
        </p:nvCxnSpPr>
        <p:spPr>
          <a:xfrm>
            <a:off x="1494174" y="655205"/>
            <a:ext cx="1017410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444" y="2338566"/>
            <a:ext cx="4937596" cy="320005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6789415" y="1712826"/>
          <a:ext cx="5915025" cy="4471852"/>
        </p:xfrm>
        <a:graphic>
          <a:graphicData uri="http://schemas.openxmlformats.org/drawingml/2006/table">
            <a:tbl>
              <a:tblPr firstRow="1" firstCol="1">
                <a:tableStyleId>{0660B408-B3CF-4A94-85FC-2B1E0A45F4A2}</a:tableStyleId>
              </a:tblPr>
              <a:tblGrid>
                <a:gridCol w="7200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459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830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830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830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09132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 dirty="0">
                          <a:effectLst/>
                        </a:rPr>
                        <a:t> STT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effectLst/>
                        </a:rPr>
                        <a:t>Tên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effectLst/>
                        </a:rPr>
                        <a:t>Kiểu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effectLst/>
                        </a:rPr>
                        <a:t>Ý Nghĩa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effectLst/>
                        </a:rPr>
                        <a:t>Ghi chú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5241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 dirty="0">
                          <a:effectLst/>
                        </a:rPr>
                        <a:t>1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 dirty="0" err="1">
                          <a:effectLst/>
                        </a:rPr>
                        <a:t>lblMaPhieuNhap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 dirty="0" err="1">
                          <a:effectLst/>
                        </a:rPr>
                        <a:t>TextBox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effectLst/>
                        </a:rPr>
                        <a:t>Mã phiếu nhập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effectLst/>
                        </a:rPr>
                        <a:t>Không được để trống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5241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effectLst/>
                        </a:rPr>
                        <a:t>2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 dirty="0" err="1">
                          <a:effectLst/>
                        </a:rPr>
                        <a:t>lblMaNhanVien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 dirty="0" err="1">
                          <a:effectLst/>
                        </a:rPr>
                        <a:t>TextBox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 dirty="0" err="1">
                          <a:effectLst/>
                        </a:rPr>
                        <a:t>Mã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nhân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viên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 dirty="0" err="1">
                          <a:effectLst/>
                        </a:rPr>
                        <a:t>Không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được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để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trống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5241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effectLst/>
                        </a:rPr>
                        <a:t>3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effectLst/>
                        </a:rPr>
                        <a:t>txtMaDauSach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effectLst/>
                        </a:rPr>
                        <a:t>TextBox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effectLst/>
                        </a:rPr>
                        <a:t>Mã đầu sách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 dirty="0" err="1">
                          <a:effectLst/>
                        </a:rPr>
                        <a:t>Không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được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để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trống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35241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effectLst/>
                        </a:rPr>
                        <a:t>4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effectLst/>
                        </a:rPr>
                        <a:t>txtNCC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effectLst/>
                        </a:rPr>
                        <a:t>TextBox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effectLst/>
                        </a:rPr>
                        <a:t>Mã nhà cung cấp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 dirty="0" err="1">
                          <a:effectLst/>
                        </a:rPr>
                        <a:t>Không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được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để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trống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35241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effectLst/>
                        </a:rPr>
                        <a:t>5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 dirty="0" err="1">
                          <a:effectLst/>
                        </a:rPr>
                        <a:t>lblDonGia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effectLst/>
                        </a:rPr>
                        <a:t>TextBox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effectLst/>
                        </a:rPr>
                        <a:t>Đơn giá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 dirty="0" err="1">
                          <a:effectLst/>
                        </a:rPr>
                        <a:t>Không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được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để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trống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8085559" y="1037359"/>
            <a:ext cx="3744416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2800" b="1" u="none" strike="noStrike" cap="none" normalizeH="0" baseline="0" dirty="0" err="1">
                <a:ln>
                  <a:noFill/>
                </a:ln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Mô</a:t>
            </a:r>
            <a:r>
              <a:rPr kumimoji="0" lang="en-US" altLang="en-US" sz="2800" b="1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0" lang="en-US" altLang="en-US" sz="2800" b="1" u="none" strike="noStrike" cap="none" normalizeH="0" baseline="0" dirty="0" err="1">
                <a:ln>
                  <a:noFill/>
                </a:ln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tả</a:t>
            </a:r>
            <a:r>
              <a:rPr kumimoji="0" lang="en-US" altLang="en-US" sz="2800" b="1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0" lang="en-US" altLang="en-US" sz="2800" b="1" u="none" strike="noStrike" cap="none" normalizeH="0" baseline="0" dirty="0" err="1">
                <a:ln>
                  <a:noFill/>
                </a:ln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các</a:t>
            </a:r>
            <a:r>
              <a:rPr kumimoji="0" lang="en-US" altLang="en-US" sz="2800" b="1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 Control</a:t>
            </a:r>
            <a:endParaRPr kumimoji="0" lang="en-US" altLang="en-US" sz="4000" b="1" u="none" strike="noStrike" cap="none" normalizeH="0" baseline="0" dirty="0">
              <a:ln>
                <a:noFill/>
              </a:ln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wheel spokes="1"/>
      </p:transition>
    </mc:Choice>
    <mc:Fallback xmlns="">
      <p:transition spd="slow">
        <p:wheel spokes="1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9" presetClass="entr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5"/>
          <p:cNvGrpSpPr/>
          <p:nvPr/>
        </p:nvGrpSpPr>
        <p:grpSpPr>
          <a:xfrm>
            <a:off x="681353" y="2248603"/>
            <a:ext cx="5922800" cy="3687656"/>
            <a:chOff x="4332945" y="1178069"/>
            <a:chExt cx="7358473" cy="4494337"/>
          </a:xfrm>
        </p:grpSpPr>
        <p:sp>
          <p:nvSpPr>
            <p:cNvPr id="5" name="AutoShape 2"/>
            <p:cNvSpPr/>
            <p:nvPr/>
          </p:nvSpPr>
          <p:spPr bwMode="auto">
            <a:xfrm>
              <a:off x="4851841" y="1178069"/>
              <a:ext cx="6407150" cy="4279107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600" y="20453"/>
                  </a:moveTo>
                  <a:cubicBezTo>
                    <a:pt x="21600" y="21086"/>
                    <a:pt x="21251" y="21599"/>
                    <a:pt x="20820" y="21599"/>
                  </a:cubicBezTo>
                  <a:lnTo>
                    <a:pt x="779" y="21599"/>
                  </a:lnTo>
                  <a:cubicBezTo>
                    <a:pt x="348" y="21599"/>
                    <a:pt x="0" y="21086"/>
                    <a:pt x="0" y="20453"/>
                  </a:cubicBezTo>
                  <a:lnTo>
                    <a:pt x="0" y="1146"/>
                  </a:lnTo>
                  <a:cubicBezTo>
                    <a:pt x="0" y="513"/>
                    <a:pt x="348" y="0"/>
                    <a:pt x="779" y="0"/>
                  </a:cubicBezTo>
                  <a:lnTo>
                    <a:pt x="20820" y="0"/>
                  </a:lnTo>
                  <a:cubicBezTo>
                    <a:pt x="21251" y="0"/>
                    <a:pt x="21600" y="513"/>
                    <a:pt x="21600" y="1146"/>
                  </a:cubicBezTo>
                  <a:cubicBezTo>
                    <a:pt x="21600" y="1146"/>
                    <a:pt x="21600" y="20453"/>
                    <a:pt x="21600" y="20453"/>
                  </a:cubicBezTo>
                  <a:close/>
                </a:path>
              </a:pathLst>
            </a:custGeom>
            <a:solidFill>
              <a:srgbClr val="484849"/>
            </a:solidFill>
            <a:ln w="38100" cap="flat" cmpd="sng">
              <a:solidFill>
                <a:srgbClr val="6E6D6E"/>
              </a:solidFill>
              <a:prstDash val="solid"/>
              <a:miter lim="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26788" tIns="26788" rIns="26788" bIns="26788" anchor="ctr"/>
            <a:lstStyle>
              <a:lvl1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1pPr>
              <a:lvl2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2pPr>
              <a:lvl3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3pPr>
              <a:lvl4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4pPr>
              <a:lvl5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5pPr>
              <a:lvl6pPr marL="1828800"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6pPr>
              <a:lvl7pPr marL="2286000"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7pPr>
              <a:lvl8pPr marL="2743200"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8pPr>
              <a:lvl9pPr marL="3200400"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9pPr>
            </a:lstStyle>
            <a:p>
              <a:pPr algn="ctr">
                <a:defRPr/>
              </a:pPr>
              <a:endParaRPr lang="en-US" sz="1545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6" name="AutoShape 3"/>
            <p:cNvSpPr/>
            <p:nvPr/>
          </p:nvSpPr>
          <p:spPr bwMode="auto">
            <a:xfrm>
              <a:off x="4870891" y="1190769"/>
              <a:ext cx="5091907" cy="4279107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600" y="21599"/>
                  </a:moveTo>
                  <a:lnTo>
                    <a:pt x="980" y="21599"/>
                  </a:lnTo>
                  <a:cubicBezTo>
                    <a:pt x="438" y="21599"/>
                    <a:pt x="0" y="21086"/>
                    <a:pt x="0" y="20453"/>
                  </a:cubicBezTo>
                  <a:lnTo>
                    <a:pt x="0" y="1146"/>
                  </a:lnTo>
                  <a:cubicBezTo>
                    <a:pt x="0" y="513"/>
                    <a:pt x="438" y="0"/>
                    <a:pt x="980" y="0"/>
                  </a:cubicBezTo>
                  <a:lnTo>
                    <a:pt x="15217" y="0"/>
                  </a:lnTo>
                  <a:cubicBezTo>
                    <a:pt x="15217" y="0"/>
                    <a:pt x="21600" y="21599"/>
                    <a:pt x="21600" y="21599"/>
                  </a:cubicBezTo>
                  <a:close/>
                </a:path>
              </a:pathLst>
            </a:custGeom>
            <a:solidFill>
              <a:srgbClr val="42424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26788" tIns="26788" rIns="26788" bIns="26788" anchor="ctr"/>
            <a:lstStyle>
              <a:lvl1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1pPr>
              <a:lvl2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2pPr>
              <a:lvl3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3pPr>
              <a:lvl4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4pPr>
              <a:lvl5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5pPr>
              <a:lvl6pPr marL="1828800"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6pPr>
              <a:lvl7pPr marL="2286000"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7pPr>
              <a:lvl8pPr marL="2743200"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8pPr>
              <a:lvl9pPr marL="3200400"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9pPr>
            </a:lstStyle>
            <a:p>
              <a:pPr algn="ctr">
                <a:defRPr/>
              </a:pPr>
              <a:endParaRPr lang="en-US" sz="1545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7" name="AutoShape 4"/>
            <p:cNvSpPr/>
            <p:nvPr/>
          </p:nvSpPr>
          <p:spPr bwMode="auto">
            <a:xfrm>
              <a:off x="8058591" y="1214928"/>
              <a:ext cx="108744" cy="107157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600" y="10794"/>
                  </a:moveTo>
                  <a:cubicBezTo>
                    <a:pt x="21600" y="16761"/>
                    <a:pt x="16755" y="21599"/>
                    <a:pt x="10791" y="21599"/>
                  </a:cubicBezTo>
                  <a:cubicBezTo>
                    <a:pt x="4831" y="21599"/>
                    <a:pt x="0" y="16761"/>
                    <a:pt x="0" y="10794"/>
                  </a:cubicBezTo>
                  <a:cubicBezTo>
                    <a:pt x="0" y="4832"/>
                    <a:pt x="4831" y="0"/>
                    <a:pt x="10791" y="0"/>
                  </a:cubicBezTo>
                  <a:cubicBezTo>
                    <a:pt x="16755" y="0"/>
                    <a:pt x="21600" y="4832"/>
                    <a:pt x="21600" y="10794"/>
                  </a:cubicBezTo>
                  <a:close/>
                </a:path>
              </a:pathLst>
            </a:custGeom>
            <a:solidFill>
              <a:srgbClr val="232323"/>
            </a:solidFill>
            <a:ln w="12700" cap="flat" cmpd="sng">
              <a:solidFill>
                <a:srgbClr val="232323"/>
              </a:solidFill>
              <a:prstDash val="solid"/>
              <a:miter lim="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26788" tIns="26788" rIns="26788" bIns="26788" anchor="ctr"/>
            <a:lstStyle>
              <a:lvl1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1pPr>
              <a:lvl2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2pPr>
              <a:lvl3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3pPr>
              <a:lvl4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4pPr>
              <a:lvl5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5pPr>
              <a:lvl6pPr marL="1828800"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6pPr>
              <a:lvl7pPr marL="2286000"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7pPr>
              <a:lvl8pPr marL="2743200"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8pPr>
              <a:lvl9pPr marL="3200400"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9pPr>
            </a:lstStyle>
            <a:p>
              <a:pPr algn="ctr">
                <a:defRPr/>
              </a:pPr>
              <a:endParaRPr lang="en-US" sz="1545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8" name="AutoShape 5"/>
            <p:cNvSpPr/>
            <p:nvPr/>
          </p:nvSpPr>
          <p:spPr bwMode="auto">
            <a:xfrm>
              <a:off x="5118541" y="1374919"/>
              <a:ext cx="5899150" cy="37504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599" y="21599"/>
                  </a:moveTo>
                  <a:lnTo>
                    <a:pt x="0" y="21599"/>
                  </a:lnTo>
                  <a:lnTo>
                    <a:pt x="0" y="0"/>
                  </a:lnTo>
                  <a:lnTo>
                    <a:pt x="21599" y="0"/>
                  </a:lnTo>
                  <a:cubicBezTo>
                    <a:pt x="21599" y="0"/>
                    <a:pt x="21599" y="21599"/>
                    <a:pt x="21599" y="2159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26788" tIns="26788" rIns="26788" bIns="26788" anchor="ctr"/>
            <a:lstStyle>
              <a:lvl1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1pPr>
              <a:lvl2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2pPr>
              <a:lvl3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3pPr>
              <a:lvl4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4pPr>
              <a:lvl5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5pPr>
              <a:lvl6pPr marL="1828800"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6pPr>
              <a:lvl7pPr marL="2286000"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7pPr>
              <a:lvl8pPr marL="2743200"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8pPr>
              <a:lvl9pPr marL="3200400"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9pPr>
            </a:lstStyle>
            <a:p>
              <a:pPr algn="ctr">
                <a:defRPr/>
              </a:pPr>
              <a:endParaRPr lang="en-US" sz="1545">
                <a:solidFill>
                  <a:srgbClr val="FFFFFF"/>
                </a:solidFill>
                <a:effectLst>
                  <a:outerShdw blurRad="38100" dist="38100" dir="2700000" algn="tl">
                    <a:srgbClr val="DCDEE0"/>
                  </a:outerShdw>
                </a:effectLst>
              </a:endParaRPr>
            </a:p>
          </p:txBody>
        </p:sp>
        <p:sp>
          <p:nvSpPr>
            <p:cNvPr id="9" name="AutoShape 6"/>
            <p:cNvSpPr/>
            <p:nvPr/>
          </p:nvSpPr>
          <p:spPr bwMode="auto">
            <a:xfrm>
              <a:off x="4332945" y="5430311"/>
              <a:ext cx="7358473" cy="24209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999" y="0"/>
                  </a:moveTo>
                  <a:lnTo>
                    <a:pt x="20988" y="0"/>
                  </a:lnTo>
                  <a:lnTo>
                    <a:pt x="611" y="0"/>
                  </a:lnTo>
                  <a:lnTo>
                    <a:pt x="600" y="0"/>
                  </a:lnTo>
                  <a:cubicBezTo>
                    <a:pt x="268" y="0"/>
                    <a:pt x="0" y="4463"/>
                    <a:pt x="0" y="9970"/>
                  </a:cubicBezTo>
                  <a:lnTo>
                    <a:pt x="0" y="11632"/>
                  </a:lnTo>
                  <a:cubicBezTo>
                    <a:pt x="0" y="17137"/>
                    <a:pt x="268" y="21599"/>
                    <a:pt x="600" y="21599"/>
                  </a:cubicBezTo>
                  <a:lnTo>
                    <a:pt x="611" y="21599"/>
                  </a:lnTo>
                  <a:lnTo>
                    <a:pt x="20988" y="21599"/>
                  </a:lnTo>
                  <a:lnTo>
                    <a:pt x="20999" y="21599"/>
                  </a:lnTo>
                  <a:cubicBezTo>
                    <a:pt x="21331" y="21599"/>
                    <a:pt x="21600" y="17137"/>
                    <a:pt x="21600" y="11632"/>
                  </a:cubicBezTo>
                  <a:lnTo>
                    <a:pt x="21600" y="9970"/>
                  </a:lnTo>
                  <a:cubicBezTo>
                    <a:pt x="21600" y="4463"/>
                    <a:pt x="21331" y="0"/>
                    <a:pt x="20999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26788" tIns="26788" rIns="26788" bIns="26788" anchor="ctr"/>
            <a:lstStyle>
              <a:lvl1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1pPr>
              <a:lvl2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2pPr>
              <a:lvl3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3pPr>
              <a:lvl4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4pPr>
              <a:lvl5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5pPr>
              <a:lvl6pPr marL="1828800"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6pPr>
              <a:lvl7pPr marL="2286000"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7pPr>
              <a:lvl8pPr marL="2743200"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8pPr>
              <a:lvl9pPr marL="3200400"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9pPr>
            </a:lstStyle>
            <a:p>
              <a:pPr algn="ctr">
                <a:defRPr/>
              </a:pPr>
              <a:endParaRPr lang="en-US" sz="1545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10" name="AutoShape 7"/>
            <p:cNvSpPr/>
            <p:nvPr/>
          </p:nvSpPr>
          <p:spPr bwMode="auto">
            <a:xfrm>
              <a:off x="4332945" y="5430311"/>
              <a:ext cx="7358473" cy="13017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599"/>
                  </a:lnTo>
                  <a:lnTo>
                    <a:pt x="0" y="21599"/>
                  </a:lnTo>
                  <a:cubicBezTo>
                    <a:pt x="0" y="21599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26788" tIns="26788" rIns="26788" bIns="26788" anchor="ctr"/>
            <a:lstStyle>
              <a:lvl1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1pPr>
              <a:lvl2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2pPr>
              <a:lvl3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3pPr>
              <a:lvl4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4pPr>
              <a:lvl5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5pPr>
              <a:lvl6pPr marL="1828800"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6pPr>
              <a:lvl7pPr marL="2286000"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7pPr>
              <a:lvl8pPr marL="2743200"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8pPr>
              <a:lvl9pPr marL="3200400"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9pPr>
            </a:lstStyle>
            <a:p>
              <a:pPr algn="ctr">
                <a:defRPr/>
              </a:pPr>
              <a:endParaRPr lang="en-US" sz="1545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</p:grpSp>
      <p:grpSp>
        <p:nvGrpSpPr>
          <p:cNvPr id="25" name="淘宝网Chenying0907出品 7"/>
          <p:cNvGrpSpPr/>
          <p:nvPr/>
        </p:nvGrpSpPr>
        <p:grpSpPr>
          <a:xfrm>
            <a:off x="583060" y="342545"/>
            <a:ext cx="637243" cy="227778"/>
            <a:chOff x="264939" y="188640"/>
            <a:chExt cx="604358" cy="216024"/>
          </a:xfrm>
          <a:solidFill>
            <a:schemeClr val="accent1"/>
          </a:solidFill>
        </p:grpSpPr>
        <p:sp>
          <p:nvSpPr>
            <p:cNvPr id="26" name="燕尾形 25"/>
            <p:cNvSpPr/>
            <p:nvPr/>
          </p:nvSpPr>
          <p:spPr>
            <a:xfrm>
              <a:off x="264939" y="188640"/>
              <a:ext cx="216024" cy="216024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solidFill>
                  <a:schemeClr val="tx1"/>
                </a:solidFill>
              </a:endParaRPr>
            </a:p>
          </p:txBody>
        </p:sp>
        <p:sp>
          <p:nvSpPr>
            <p:cNvPr id="27" name="燕尾形 26"/>
            <p:cNvSpPr/>
            <p:nvPr/>
          </p:nvSpPr>
          <p:spPr>
            <a:xfrm>
              <a:off x="454914" y="188640"/>
              <a:ext cx="216024" cy="216024"/>
            </a:xfrm>
            <a:prstGeom prst="chevron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solidFill>
                  <a:schemeClr val="tx1"/>
                </a:solidFill>
              </a:endParaRPr>
            </a:p>
          </p:txBody>
        </p:sp>
        <p:sp>
          <p:nvSpPr>
            <p:cNvPr id="28" name="燕尾形 27"/>
            <p:cNvSpPr/>
            <p:nvPr/>
          </p:nvSpPr>
          <p:spPr>
            <a:xfrm>
              <a:off x="653273" y="188640"/>
              <a:ext cx="216024" cy="216024"/>
            </a:xfrm>
            <a:prstGeom prst="chevron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solidFill>
                  <a:schemeClr val="tx1"/>
                </a:solidFill>
              </a:endParaRPr>
            </a:p>
          </p:txBody>
        </p:sp>
      </p:grpSp>
      <p:sp>
        <p:nvSpPr>
          <p:cNvPr id="29" name="淘宝网Chenying0907出品 9"/>
          <p:cNvSpPr txBox="1"/>
          <p:nvPr/>
        </p:nvSpPr>
        <p:spPr>
          <a:xfrm>
            <a:off x="1408421" y="-17877"/>
            <a:ext cx="6297724" cy="688571"/>
          </a:xfrm>
          <a:prstGeom prst="rect">
            <a:avLst/>
          </a:prstGeom>
          <a:noFill/>
        </p:spPr>
        <p:txBody>
          <a:bodyPr wrap="square" lIns="72312" tIns="36156" rIns="72312" bIns="36156" rtlCol="0">
            <a:spAutoFit/>
          </a:bodyPr>
          <a:lstStyle/>
          <a:p>
            <a:pPr marL="0" lvl="1"/>
            <a:r>
              <a:rPr lang="en-US" altLang="zh-CN" sz="4000" spc="3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Giao </a:t>
            </a:r>
            <a:r>
              <a:rPr lang="en-US" altLang="zh-CN" sz="4000" spc="300" dirty="0" err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diện</a:t>
            </a:r>
            <a:r>
              <a:rPr lang="en-US" altLang="zh-CN" sz="4000" spc="3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altLang="zh-CN" sz="4000" spc="300" dirty="0" err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p</a:t>
            </a:r>
            <a:r>
              <a:rPr lang="en-US" sz="4000" dirty="0" err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hiếu</a:t>
            </a:r>
            <a:r>
              <a:rPr lang="en-US" sz="40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mượn</a:t>
            </a:r>
            <a:endParaRPr lang="zh-CN" altLang="en-US" sz="4000" spc="3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方正尚酷简体" panose="03000509000000000000" pitchFamily="65" charset="-122"/>
              <a:cs typeface="Times New Roman" panose="02020603050405020304" pitchFamily="18" charset="0"/>
            </a:endParaRPr>
          </a:p>
        </p:txBody>
      </p:sp>
      <p:cxnSp>
        <p:nvCxnSpPr>
          <p:cNvPr id="30" name="淘宝网Chenying0907出品 12"/>
          <p:cNvCxnSpPr/>
          <p:nvPr/>
        </p:nvCxnSpPr>
        <p:spPr>
          <a:xfrm>
            <a:off x="1494174" y="655205"/>
            <a:ext cx="1017410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8157567" y="1066678"/>
            <a:ext cx="3744416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2800" b="1" u="none" strike="noStrike" cap="none" normalizeH="0" baseline="0" dirty="0" err="1">
                <a:ln>
                  <a:noFill/>
                </a:ln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Mô</a:t>
            </a:r>
            <a:r>
              <a:rPr kumimoji="0" lang="en-US" altLang="en-US" sz="2800" b="1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0" lang="en-US" altLang="en-US" sz="2800" b="1" u="none" strike="noStrike" cap="none" normalizeH="0" baseline="0" dirty="0" err="1">
                <a:ln>
                  <a:noFill/>
                </a:ln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tả</a:t>
            </a:r>
            <a:r>
              <a:rPr kumimoji="0" lang="en-US" altLang="en-US" sz="2800" b="1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en-US" sz="28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Control</a:t>
            </a:r>
            <a:endParaRPr kumimoji="0" lang="en-US" altLang="en-US" sz="4000" b="1" u="none" strike="noStrike" cap="none" normalizeH="0" baseline="0" dirty="0">
              <a:ln>
                <a:noFill/>
              </a:ln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515" y="2422787"/>
            <a:ext cx="4748198" cy="3069718"/>
          </a:xfrm>
          <a:prstGeom prst="rect">
            <a:avLst/>
          </a:prstGeom>
        </p:spPr>
      </p:pic>
      <p:graphicFrame>
        <p:nvGraphicFramePr>
          <p:cNvPr id="11" name="Table 10"/>
          <p:cNvGraphicFramePr>
            <a:graphicFrameLocks noGrp="1"/>
          </p:cNvGraphicFramePr>
          <p:nvPr/>
        </p:nvGraphicFramePr>
        <p:xfrm>
          <a:off x="7437487" y="2001370"/>
          <a:ext cx="4896545" cy="3491135"/>
        </p:xfrm>
        <a:graphic>
          <a:graphicData uri="http://schemas.openxmlformats.org/drawingml/2006/table">
            <a:tbl>
              <a:tblPr firstRow="1" firstCol="1">
                <a:tableStyleId>{0660B408-B3CF-4A94-85FC-2B1E0A45F4A2}</a:tableStyleId>
              </a:tblPr>
              <a:tblGrid>
                <a:gridCol w="7200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385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793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7930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930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9084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400" dirty="0">
                          <a:effectLst/>
                        </a:rPr>
                        <a:t> STT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400" dirty="0" err="1">
                          <a:effectLst/>
                        </a:rPr>
                        <a:t>Tên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400" dirty="0" err="1">
                          <a:effectLst/>
                        </a:rPr>
                        <a:t>Kiểu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400">
                          <a:effectLst/>
                        </a:rPr>
                        <a:t>Ý Nghĩa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400">
                          <a:effectLst/>
                        </a:rPr>
                        <a:t>Ghi chú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860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400" dirty="0">
                          <a:effectLst/>
                        </a:rPr>
                        <a:t>1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400" dirty="0" err="1">
                          <a:effectLst/>
                        </a:rPr>
                        <a:t>lblMaPhieuMuon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400" dirty="0" err="1">
                          <a:effectLst/>
                        </a:rPr>
                        <a:t>TextBox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400">
                          <a:effectLst/>
                        </a:rPr>
                        <a:t>Mã phiếu mượn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400">
                          <a:effectLst/>
                        </a:rPr>
                        <a:t>Không được để trống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8168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400">
                          <a:effectLst/>
                        </a:rPr>
                        <a:t>2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400">
                          <a:effectLst/>
                        </a:rPr>
                        <a:t>lblMaNhanVien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400" dirty="0" err="1">
                          <a:effectLst/>
                        </a:rPr>
                        <a:t>TextBox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400">
                          <a:effectLst/>
                        </a:rPr>
                        <a:t>Tên Nhân viên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400" dirty="0" err="1">
                          <a:effectLst/>
                        </a:rPr>
                        <a:t>Không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được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để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trống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prism dir="u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C -0.37517 0.88508  -0.02552 0.75279  0.0908 0.66613  C  0.20747 0.57948  0.21649 0.50394  0.23177 0.40825  C 0.24705 0.31256 0.22118 0.15964   0.18264 0.09152  C 0.1441 0.02341  0.03802 0.0  0.0 0.0  " pathEditMode="relative" ptsTypes="">
                                      <p:cBhvr>
                                        <p:cTn id="1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92" decel="100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192" decel="100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from x="10000" y="10000"/>
                                      <p:to x="200000" y="450000"/>
                                    </p:animScale>
                                    <p:animScale>
                                      <p:cBhvr>
                                        <p:cTn id="28" dur="308" accel="100000" fill="hold">
                                          <p:stCondLst>
                                            <p:cond delay="19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from x="200000" y="450000"/>
                                      <p:to x="100000" y="100000"/>
                                    </p:animScale>
                                    <p:set>
                                      <p:cBhvr>
                                        <p:cTn id="29" dur="192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o>
                                        <p:strVal val="(0.5)"/>
                                      </p:to>
                                    </p:set>
                                    <p:anim from="(0.5)" to="(#ppt_x)" calcmode="lin" valueType="num">
                                      <p:cBhvr>
                                        <p:cTn id="30" dur="308" accel="100000" fill="hold">
                                          <p:stCondLst>
                                            <p:cond delay="19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set>
                                      <p:cBhvr>
                                        <p:cTn id="31" dur="192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o>
                                        <p:strVal val="(#ppt_y+0.4)"/>
                                      </p:to>
                                    </p:set>
                                    <p:anim from="(#ppt_y+0.4)" to="(#ppt_y)" calcmode="lin" valueType="num">
                                      <p:cBhvr>
                                        <p:cTn id="32" dur="308" accel="100000" fill="hold">
                                          <p:stCondLst>
                                            <p:cond delay="19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5"/>
          <p:cNvGrpSpPr/>
          <p:nvPr/>
        </p:nvGrpSpPr>
        <p:grpSpPr>
          <a:xfrm>
            <a:off x="671193" y="2253683"/>
            <a:ext cx="5922800" cy="3687656"/>
            <a:chOff x="4332945" y="1178069"/>
            <a:chExt cx="7358473" cy="4494337"/>
          </a:xfrm>
        </p:grpSpPr>
        <p:sp>
          <p:nvSpPr>
            <p:cNvPr id="5" name="AutoShape 2"/>
            <p:cNvSpPr/>
            <p:nvPr/>
          </p:nvSpPr>
          <p:spPr bwMode="auto">
            <a:xfrm>
              <a:off x="4851841" y="1178069"/>
              <a:ext cx="6407150" cy="4279107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600" y="20453"/>
                  </a:moveTo>
                  <a:cubicBezTo>
                    <a:pt x="21600" y="21086"/>
                    <a:pt x="21251" y="21599"/>
                    <a:pt x="20820" y="21599"/>
                  </a:cubicBezTo>
                  <a:lnTo>
                    <a:pt x="779" y="21599"/>
                  </a:lnTo>
                  <a:cubicBezTo>
                    <a:pt x="348" y="21599"/>
                    <a:pt x="0" y="21086"/>
                    <a:pt x="0" y="20453"/>
                  </a:cubicBezTo>
                  <a:lnTo>
                    <a:pt x="0" y="1146"/>
                  </a:lnTo>
                  <a:cubicBezTo>
                    <a:pt x="0" y="513"/>
                    <a:pt x="348" y="0"/>
                    <a:pt x="779" y="0"/>
                  </a:cubicBezTo>
                  <a:lnTo>
                    <a:pt x="20820" y="0"/>
                  </a:lnTo>
                  <a:cubicBezTo>
                    <a:pt x="21251" y="0"/>
                    <a:pt x="21600" y="513"/>
                    <a:pt x="21600" y="1146"/>
                  </a:cubicBezTo>
                  <a:cubicBezTo>
                    <a:pt x="21600" y="1146"/>
                    <a:pt x="21600" y="20453"/>
                    <a:pt x="21600" y="20453"/>
                  </a:cubicBezTo>
                  <a:close/>
                </a:path>
              </a:pathLst>
            </a:custGeom>
            <a:solidFill>
              <a:srgbClr val="484849"/>
            </a:solidFill>
            <a:ln w="38100" cap="flat" cmpd="sng">
              <a:solidFill>
                <a:srgbClr val="6E6D6E"/>
              </a:solidFill>
              <a:prstDash val="solid"/>
              <a:miter lim="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26788" tIns="26788" rIns="26788" bIns="26788" anchor="ctr"/>
            <a:lstStyle>
              <a:lvl1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1pPr>
              <a:lvl2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2pPr>
              <a:lvl3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3pPr>
              <a:lvl4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4pPr>
              <a:lvl5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5pPr>
              <a:lvl6pPr marL="1828800"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6pPr>
              <a:lvl7pPr marL="2286000"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7pPr>
              <a:lvl8pPr marL="2743200"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8pPr>
              <a:lvl9pPr marL="3200400"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9pPr>
            </a:lstStyle>
            <a:p>
              <a:pPr algn="ctr">
                <a:defRPr/>
              </a:pPr>
              <a:endParaRPr lang="en-US" sz="1545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6" name="AutoShape 3"/>
            <p:cNvSpPr/>
            <p:nvPr/>
          </p:nvSpPr>
          <p:spPr bwMode="auto">
            <a:xfrm>
              <a:off x="4870891" y="1190769"/>
              <a:ext cx="5091907" cy="4279107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600" y="21599"/>
                  </a:moveTo>
                  <a:lnTo>
                    <a:pt x="980" y="21599"/>
                  </a:lnTo>
                  <a:cubicBezTo>
                    <a:pt x="438" y="21599"/>
                    <a:pt x="0" y="21086"/>
                    <a:pt x="0" y="20453"/>
                  </a:cubicBezTo>
                  <a:lnTo>
                    <a:pt x="0" y="1146"/>
                  </a:lnTo>
                  <a:cubicBezTo>
                    <a:pt x="0" y="513"/>
                    <a:pt x="438" y="0"/>
                    <a:pt x="980" y="0"/>
                  </a:cubicBezTo>
                  <a:lnTo>
                    <a:pt x="15217" y="0"/>
                  </a:lnTo>
                  <a:cubicBezTo>
                    <a:pt x="15217" y="0"/>
                    <a:pt x="21600" y="21599"/>
                    <a:pt x="21600" y="21599"/>
                  </a:cubicBezTo>
                  <a:close/>
                </a:path>
              </a:pathLst>
            </a:custGeom>
            <a:solidFill>
              <a:srgbClr val="42424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26788" tIns="26788" rIns="26788" bIns="26788" anchor="ctr"/>
            <a:lstStyle>
              <a:lvl1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1pPr>
              <a:lvl2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2pPr>
              <a:lvl3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3pPr>
              <a:lvl4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4pPr>
              <a:lvl5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5pPr>
              <a:lvl6pPr marL="1828800"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6pPr>
              <a:lvl7pPr marL="2286000"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7pPr>
              <a:lvl8pPr marL="2743200"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8pPr>
              <a:lvl9pPr marL="3200400"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9pPr>
            </a:lstStyle>
            <a:p>
              <a:pPr algn="ctr">
                <a:defRPr/>
              </a:pPr>
              <a:endParaRPr lang="en-US" sz="1545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7" name="AutoShape 4"/>
            <p:cNvSpPr/>
            <p:nvPr/>
          </p:nvSpPr>
          <p:spPr bwMode="auto">
            <a:xfrm>
              <a:off x="8058591" y="1214928"/>
              <a:ext cx="108744" cy="107157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600" y="10794"/>
                  </a:moveTo>
                  <a:cubicBezTo>
                    <a:pt x="21600" y="16761"/>
                    <a:pt x="16755" y="21599"/>
                    <a:pt x="10791" y="21599"/>
                  </a:cubicBezTo>
                  <a:cubicBezTo>
                    <a:pt x="4831" y="21599"/>
                    <a:pt x="0" y="16761"/>
                    <a:pt x="0" y="10794"/>
                  </a:cubicBezTo>
                  <a:cubicBezTo>
                    <a:pt x="0" y="4832"/>
                    <a:pt x="4831" y="0"/>
                    <a:pt x="10791" y="0"/>
                  </a:cubicBezTo>
                  <a:cubicBezTo>
                    <a:pt x="16755" y="0"/>
                    <a:pt x="21600" y="4832"/>
                    <a:pt x="21600" y="10794"/>
                  </a:cubicBezTo>
                  <a:close/>
                </a:path>
              </a:pathLst>
            </a:custGeom>
            <a:solidFill>
              <a:srgbClr val="232323"/>
            </a:solidFill>
            <a:ln w="12700" cap="flat" cmpd="sng">
              <a:solidFill>
                <a:srgbClr val="232323"/>
              </a:solidFill>
              <a:prstDash val="solid"/>
              <a:miter lim="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26788" tIns="26788" rIns="26788" bIns="26788" anchor="ctr"/>
            <a:lstStyle>
              <a:lvl1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1pPr>
              <a:lvl2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2pPr>
              <a:lvl3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3pPr>
              <a:lvl4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4pPr>
              <a:lvl5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5pPr>
              <a:lvl6pPr marL="1828800"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6pPr>
              <a:lvl7pPr marL="2286000"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7pPr>
              <a:lvl8pPr marL="2743200"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8pPr>
              <a:lvl9pPr marL="3200400"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9pPr>
            </a:lstStyle>
            <a:p>
              <a:pPr algn="ctr">
                <a:defRPr/>
              </a:pPr>
              <a:endParaRPr lang="en-US" sz="1545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8" name="AutoShape 5"/>
            <p:cNvSpPr/>
            <p:nvPr/>
          </p:nvSpPr>
          <p:spPr bwMode="auto">
            <a:xfrm>
              <a:off x="5118541" y="1374919"/>
              <a:ext cx="5899150" cy="37504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599" y="21599"/>
                  </a:moveTo>
                  <a:lnTo>
                    <a:pt x="0" y="21599"/>
                  </a:lnTo>
                  <a:lnTo>
                    <a:pt x="0" y="0"/>
                  </a:lnTo>
                  <a:lnTo>
                    <a:pt x="21599" y="0"/>
                  </a:lnTo>
                  <a:cubicBezTo>
                    <a:pt x="21599" y="0"/>
                    <a:pt x="21599" y="21599"/>
                    <a:pt x="21599" y="2159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26788" tIns="26788" rIns="26788" bIns="26788" anchor="ctr"/>
            <a:lstStyle>
              <a:lvl1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1pPr>
              <a:lvl2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2pPr>
              <a:lvl3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3pPr>
              <a:lvl4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4pPr>
              <a:lvl5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5pPr>
              <a:lvl6pPr marL="1828800"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6pPr>
              <a:lvl7pPr marL="2286000"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7pPr>
              <a:lvl8pPr marL="2743200"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8pPr>
              <a:lvl9pPr marL="3200400"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9pPr>
            </a:lstStyle>
            <a:p>
              <a:pPr algn="ctr">
                <a:defRPr/>
              </a:pPr>
              <a:endParaRPr lang="en-US" sz="1545">
                <a:solidFill>
                  <a:srgbClr val="FFFFFF"/>
                </a:solidFill>
                <a:effectLst>
                  <a:outerShdw blurRad="38100" dist="38100" dir="2700000" algn="tl">
                    <a:srgbClr val="DCDEE0"/>
                  </a:outerShdw>
                </a:effectLst>
              </a:endParaRPr>
            </a:p>
          </p:txBody>
        </p:sp>
        <p:sp>
          <p:nvSpPr>
            <p:cNvPr id="9" name="AutoShape 6"/>
            <p:cNvSpPr/>
            <p:nvPr/>
          </p:nvSpPr>
          <p:spPr bwMode="auto">
            <a:xfrm>
              <a:off x="4332945" y="5430311"/>
              <a:ext cx="7358473" cy="24209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999" y="0"/>
                  </a:moveTo>
                  <a:lnTo>
                    <a:pt x="20988" y="0"/>
                  </a:lnTo>
                  <a:lnTo>
                    <a:pt x="611" y="0"/>
                  </a:lnTo>
                  <a:lnTo>
                    <a:pt x="600" y="0"/>
                  </a:lnTo>
                  <a:cubicBezTo>
                    <a:pt x="268" y="0"/>
                    <a:pt x="0" y="4463"/>
                    <a:pt x="0" y="9970"/>
                  </a:cubicBezTo>
                  <a:lnTo>
                    <a:pt x="0" y="11632"/>
                  </a:lnTo>
                  <a:cubicBezTo>
                    <a:pt x="0" y="17137"/>
                    <a:pt x="268" y="21599"/>
                    <a:pt x="600" y="21599"/>
                  </a:cubicBezTo>
                  <a:lnTo>
                    <a:pt x="611" y="21599"/>
                  </a:lnTo>
                  <a:lnTo>
                    <a:pt x="20988" y="21599"/>
                  </a:lnTo>
                  <a:lnTo>
                    <a:pt x="20999" y="21599"/>
                  </a:lnTo>
                  <a:cubicBezTo>
                    <a:pt x="21331" y="21599"/>
                    <a:pt x="21600" y="17137"/>
                    <a:pt x="21600" y="11632"/>
                  </a:cubicBezTo>
                  <a:lnTo>
                    <a:pt x="21600" y="9970"/>
                  </a:lnTo>
                  <a:cubicBezTo>
                    <a:pt x="21600" y="4463"/>
                    <a:pt x="21331" y="0"/>
                    <a:pt x="20999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26788" tIns="26788" rIns="26788" bIns="26788" anchor="ctr"/>
            <a:lstStyle>
              <a:lvl1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1pPr>
              <a:lvl2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2pPr>
              <a:lvl3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3pPr>
              <a:lvl4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4pPr>
              <a:lvl5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5pPr>
              <a:lvl6pPr marL="1828800"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6pPr>
              <a:lvl7pPr marL="2286000"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7pPr>
              <a:lvl8pPr marL="2743200"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8pPr>
              <a:lvl9pPr marL="3200400"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9pPr>
            </a:lstStyle>
            <a:p>
              <a:pPr algn="ctr">
                <a:defRPr/>
              </a:pPr>
              <a:endParaRPr lang="en-US" sz="1545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10" name="AutoShape 7"/>
            <p:cNvSpPr/>
            <p:nvPr/>
          </p:nvSpPr>
          <p:spPr bwMode="auto">
            <a:xfrm>
              <a:off x="4332945" y="5430311"/>
              <a:ext cx="7358473" cy="13017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599"/>
                  </a:lnTo>
                  <a:lnTo>
                    <a:pt x="0" y="21599"/>
                  </a:lnTo>
                  <a:cubicBezTo>
                    <a:pt x="0" y="21599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26788" tIns="26788" rIns="26788" bIns="26788" anchor="ctr"/>
            <a:lstStyle>
              <a:lvl1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1pPr>
              <a:lvl2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2pPr>
              <a:lvl3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3pPr>
              <a:lvl4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4pPr>
              <a:lvl5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5pPr>
              <a:lvl6pPr marL="1828800"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6pPr>
              <a:lvl7pPr marL="2286000"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7pPr>
              <a:lvl8pPr marL="2743200"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8pPr>
              <a:lvl9pPr marL="3200400"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9pPr>
            </a:lstStyle>
            <a:p>
              <a:pPr algn="ctr">
                <a:defRPr/>
              </a:pPr>
              <a:endParaRPr lang="en-US" sz="1545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</p:grpSp>
      <p:grpSp>
        <p:nvGrpSpPr>
          <p:cNvPr id="25" name="淘宝网Chenying0907出品 7"/>
          <p:cNvGrpSpPr/>
          <p:nvPr/>
        </p:nvGrpSpPr>
        <p:grpSpPr>
          <a:xfrm>
            <a:off x="583060" y="342545"/>
            <a:ext cx="637243" cy="227778"/>
            <a:chOff x="264939" y="188640"/>
            <a:chExt cx="604358" cy="216024"/>
          </a:xfrm>
          <a:solidFill>
            <a:schemeClr val="accent1"/>
          </a:solidFill>
        </p:grpSpPr>
        <p:sp>
          <p:nvSpPr>
            <p:cNvPr id="26" name="燕尾形 25"/>
            <p:cNvSpPr/>
            <p:nvPr/>
          </p:nvSpPr>
          <p:spPr>
            <a:xfrm>
              <a:off x="264939" y="188640"/>
              <a:ext cx="216024" cy="216024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solidFill>
                  <a:schemeClr val="tx1"/>
                </a:solidFill>
              </a:endParaRPr>
            </a:p>
          </p:txBody>
        </p:sp>
        <p:sp>
          <p:nvSpPr>
            <p:cNvPr id="27" name="燕尾形 26"/>
            <p:cNvSpPr/>
            <p:nvPr/>
          </p:nvSpPr>
          <p:spPr>
            <a:xfrm>
              <a:off x="454914" y="188640"/>
              <a:ext cx="216024" cy="216024"/>
            </a:xfrm>
            <a:prstGeom prst="chevron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solidFill>
                  <a:schemeClr val="tx1"/>
                </a:solidFill>
              </a:endParaRPr>
            </a:p>
          </p:txBody>
        </p:sp>
        <p:sp>
          <p:nvSpPr>
            <p:cNvPr id="28" name="燕尾形 27"/>
            <p:cNvSpPr/>
            <p:nvPr/>
          </p:nvSpPr>
          <p:spPr>
            <a:xfrm>
              <a:off x="653273" y="188640"/>
              <a:ext cx="216024" cy="216024"/>
            </a:xfrm>
            <a:prstGeom prst="chevron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solidFill>
                  <a:schemeClr val="tx1"/>
                </a:solidFill>
              </a:endParaRPr>
            </a:p>
          </p:txBody>
        </p:sp>
      </p:grpSp>
      <p:sp>
        <p:nvSpPr>
          <p:cNvPr id="29" name="淘宝网Chenying0907出品 9"/>
          <p:cNvSpPr txBox="1"/>
          <p:nvPr/>
        </p:nvSpPr>
        <p:spPr>
          <a:xfrm>
            <a:off x="1408421" y="-17877"/>
            <a:ext cx="6297724" cy="688571"/>
          </a:xfrm>
          <a:prstGeom prst="rect">
            <a:avLst/>
          </a:prstGeom>
          <a:noFill/>
        </p:spPr>
        <p:txBody>
          <a:bodyPr wrap="square" lIns="72312" tIns="36156" rIns="72312" bIns="36156" rtlCol="0">
            <a:spAutoFit/>
          </a:bodyPr>
          <a:lstStyle/>
          <a:p>
            <a:pPr marL="0" lvl="1"/>
            <a:r>
              <a:rPr lang="en-US" altLang="zh-CN" sz="4000" spc="3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Giao </a:t>
            </a:r>
            <a:r>
              <a:rPr lang="en-US" altLang="zh-CN" sz="4000" spc="300" dirty="0" err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diện</a:t>
            </a:r>
            <a:r>
              <a:rPr lang="en-US" altLang="zh-CN" sz="4000" spc="3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altLang="zh-CN" sz="4000" spc="300" dirty="0" err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p</a:t>
            </a:r>
            <a:r>
              <a:rPr lang="en-US" sz="4000" dirty="0" err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hiếu</a:t>
            </a:r>
            <a:r>
              <a:rPr lang="en-US" sz="40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mượn</a:t>
            </a:r>
            <a:endParaRPr lang="zh-CN" altLang="en-US" sz="4000" spc="3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方正尚酷简体" panose="03000509000000000000" pitchFamily="65" charset="-122"/>
              <a:cs typeface="Times New Roman" panose="02020603050405020304" pitchFamily="18" charset="0"/>
            </a:endParaRPr>
          </a:p>
        </p:txBody>
      </p:sp>
      <p:cxnSp>
        <p:nvCxnSpPr>
          <p:cNvPr id="30" name="淘宝网Chenying0907出品 12"/>
          <p:cNvCxnSpPr/>
          <p:nvPr/>
        </p:nvCxnSpPr>
        <p:spPr>
          <a:xfrm>
            <a:off x="1494174" y="655205"/>
            <a:ext cx="1017410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5518320"/>
              </p:ext>
            </p:extLst>
          </p:nvPr>
        </p:nvGraphicFramePr>
        <p:xfrm>
          <a:off x="6793325" y="1929500"/>
          <a:ext cx="5828739" cy="4180261"/>
        </p:xfrm>
        <a:graphic>
          <a:graphicData uri="http://schemas.openxmlformats.org/drawingml/2006/table">
            <a:tbl>
              <a:tblPr firstRow="1" firstCol="1">
                <a:tableStyleId>{0660B408-B3CF-4A94-85FC-2B1E0A45F4A2}</a:tableStyleId>
              </a:tblPr>
              <a:tblGrid>
                <a:gridCol w="8869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273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571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71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0405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400" dirty="0">
                          <a:effectLst/>
                        </a:rPr>
                        <a:t> STT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400">
                          <a:effectLst/>
                        </a:rPr>
                        <a:t>Tên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400">
                          <a:effectLst/>
                        </a:rPr>
                        <a:t>Kiểu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400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Xử</a:t>
                      </a: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lí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524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400" dirty="0">
                          <a:effectLst/>
                        </a:rPr>
                        <a:t>1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400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btnLuu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400" dirty="0" err="1">
                          <a:effectLst/>
                        </a:rPr>
                        <a:t>TextBox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400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Lưu</a:t>
                      </a: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dữ</a:t>
                      </a: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liệu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524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400" dirty="0">
                          <a:effectLst/>
                        </a:rPr>
                        <a:t>2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400" dirty="0" err="1">
                          <a:effectLst/>
                        </a:rPr>
                        <a:t>btnThoat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400" dirty="0" err="1">
                          <a:effectLst/>
                        </a:rPr>
                        <a:t>TextBox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400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Đóng</a:t>
                      </a: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giao</a:t>
                      </a: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diện</a:t>
                      </a: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phiếu</a:t>
                      </a: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mượn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524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400">
                          <a:effectLst/>
                        </a:rPr>
                        <a:t>3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400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btnChitietDG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400">
                          <a:effectLst/>
                        </a:rPr>
                        <a:t>TextBox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400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Xem</a:t>
                      </a: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thông</a:t>
                      </a: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tin </a:t>
                      </a:r>
                      <a:r>
                        <a:rPr lang="en-US" sz="1400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tác</a:t>
                      </a: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giả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3524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400">
                          <a:effectLst/>
                        </a:rPr>
                        <a:t>4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400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btnDateMuon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Date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400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Xem</a:t>
                      </a: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ngày</a:t>
                      </a: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khách</a:t>
                      </a: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mượn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3524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400">
                          <a:effectLst/>
                        </a:rPr>
                        <a:t>5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400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btnDateTra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Date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400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Xem</a:t>
                      </a: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ngày</a:t>
                      </a: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khách</a:t>
                      </a: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trả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8229575" y="1243871"/>
            <a:ext cx="3744416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2800" b="1" u="none" strike="noStrike" cap="none" normalizeH="0" baseline="0" dirty="0" err="1">
                <a:ln>
                  <a:noFill/>
                </a:ln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Mô</a:t>
            </a:r>
            <a:r>
              <a:rPr kumimoji="0" lang="en-US" altLang="en-US" sz="2800" b="1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0" lang="en-US" altLang="en-US" sz="2800" b="1" u="none" strike="noStrike" cap="none" normalizeH="0" baseline="0" dirty="0" err="1">
                <a:ln>
                  <a:noFill/>
                </a:ln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tả</a:t>
            </a:r>
            <a:r>
              <a:rPr kumimoji="0" lang="en-US" altLang="en-US" sz="2800" b="1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0" lang="en-US" altLang="en-US" sz="2800" b="1" u="none" strike="noStrike" cap="none" normalizeH="0" baseline="0" dirty="0" err="1">
                <a:ln>
                  <a:noFill/>
                </a:ln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các</a:t>
            </a:r>
            <a:r>
              <a:rPr kumimoji="0" lang="en-US" altLang="en-US" sz="2800" b="1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en-US" sz="2800" b="1" dirty="0" err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sự</a:t>
            </a:r>
            <a:r>
              <a:rPr lang="en-US" altLang="en-US" sz="28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en-US" sz="2800" b="1" dirty="0" err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kiện</a:t>
            </a:r>
            <a:endParaRPr kumimoji="0" lang="en-US" altLang="en-US" sz="4000" b="1" u="none" strike="noStrike" cap="none" normalizeH="0" baseline="0" dirty="0">
              <a:ln>
                <a:noFill/>
              </a:ln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515" y="2392307"/>
            <a:ext cx="4748198" cy="306971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(-#ppt_w/2)" to="(#ppt_x)" calcmode="lin" valueType="num">
                                      <p:cBhvr>
                                        <p:cTn id="14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0" to="-1.0" calcmode="lin" valueType="num">
                                      <p:cBhvr>
                                        <p:cTn id="15" dur="200" decel="5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xshear</p:attrName>
                                        </p:attrNameLst>
                                      </p:cBhvr>
                                    </p:anim>
                                    <p:animScale>
                                      <p:cBhvr>
                                        <p:cTn id="16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from x="100000" y="100000"/>
                                      <p:to x="80000" y="100000"/>
                                    </p:animScale>
                                    <p:anim by="(#ppt_h/3+#ppt_w*0.1)" calcmode="lin" valueType="num">
                                      <p:cBhvr additive="sum">
                                        <p:cTn id="17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210978" y="1176926"/>
            <a:ext cx="4878799" cy="4878799"/>
            <a:chOff x="1147915" y="1115961"/>
            <a:chExt cx="4626078" cy="4626078"/>
          </a:xfrm>
        </p:grpSpPr>
        <p:sp>
          <p:nvSpPr>
            <p:cNvPr id="7" name="椭圆 6"/>
            <p:cNvSpPr/>
            <p:nvPr/>
          </p:nvSpPr>
          <p:spPr>
            <a:xfrm>
              <a:off x="1147915" y="1115961"/>
              <a:ext cx="4626078" cy="4626078"/>
            </a:xfrm>
            <a:prstGeom prst="ellipse">
              <a:avLst/>
            </a:prstGeom>
            <a:blipFill dpi="0"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" name="椭圆 1"/>
            <p:cNvSpPr/>
            <p:nvPr/>
          </p:nvSpPr>
          <p:spPr>
            <a:xfrm>
              <a:off x="1710811" y="1678857"/>
              <a:ext cx="3500286" cy="3500286"/>
            </a:xfrm>
            <a:prstGeom prst="ellipse">
              <a:avLst/>
            </a:prstGeom>
            <a:solidFill>
              <a:schemeClr val="accent1">
                <a:alpha val="5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椭圆 5"/>
            <p:cNvSpPr/>
            <p:nvPr/>
          </p:nvSpPr>
          <p:spPr>
            <a:xfrm>
              <a:off x="1873562" y="1846483"/>
              <a:ext cx="3174784" cy="3174784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矩形 2"/>
            <p:cNvSpPr/>
            <p:nvPr/>
          </p:nvSpPr>
          <p:spPr>
            <a:xfrm>
              <a:off x="1873562" y="1895168"/>
              <a:ext cx="3175820" cy="306766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7505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05</a:t>
              </a:r>
              <a:endParaRPr lang="zh-CN" altLang="en-US" sz="1750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4340622" y="3059469"/>
            <a:ext cx="8322589" cy="1034616"/>
            <a:chOff x="4629724" y="3380278"/>
            <a:chExt cx="6276493" cy="981024"/>
          </a:xfrm>
        </p:grpSpPr>
        <p:sp>
          <p:nvSpPr>
            <p:cNvPr id="9" name="矩形 8"/>
            <p:cNvSpPr/>
            <p:nvPr/>
          </p:nvSpPr>
          <p:spPr>
            <a:xfrm>
              <a:off x="4629724" y="3380278"/>
              <a:ext cx="5104664" cy="66352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lvl="1" algn="ctr"/>
              <a:r>
                <a:rPr lang="en-US" sz="3900" dirty="0">
                  <a:solidFill>
                    <a:schemeClr val="accent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KẾT LUẬN </a:t>
              </a:r>
              <a:endParaRPr lang="zh-CN" altLang="en-US" sz="3900" spc="300" dirty="0">
                <a:solidFill>
                  <a:schemeClr val="accent1"/>
                </a:solidFill>
                <a:latin typeface="Times New Roman" panose="02020603050405020304" pitchFamily="18" charset="0"/>
                <a:ea typeface="方正尚酷简体" panose="03000509000000000000" pitchFamily="65" charset="-122"/>
                <a:cs typeface="Times New Roman" panose="02020603050405020304" pitchFamily="18" charset="0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5973096" y="4043507"/>
              <a:ext cx="4933121" cy="3177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endParaRPr lang="zh-CN" altLang="en-US" sz="1200" dirty="0"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淘宝网Chenying0907出品 7"/>
          <p:cNvGrpSpPr/>
          <p:nvPr/>
        </p:nvGrpSpPr>
        <p:grpSpPr>
          <a:xfrm>
            <a:off x="583060" y="342545"/>
            <a:ext cx="637243" cy="227778"/>
            <a:chOff x="264939" y="188640"/>
            <a:chExt cx="604358" cy="216024"/>
          </a:xfrm>
          <a:solidFill>
            <a:schemeClr val="accent1"/>
          </a:solidFill>
        </p:grpSpPr>
        <p:sp>
          <p:nvSpPr>
            <p:cNvPr id="26" name="燕尾形 25"/>
            <p:cNvSpPr/>
            <p:nvPr/>
          </p:nvSpPr>
          <p:spPr>
            <a:xfrm>
              <a:off x="264939" y="188640"/>
              <a:ext cx="216024" cy="216024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solidFill>
                  <a:schemeClr val="tx1"/>
                </a:solidFill>
              </a:endParaRPr>
            </a:p>
          </p:txBody>
        </p:sp>
        <p:sp>
          <p:nvSpPr>
            <p:cNvPr id="27" name="燕尾形 26"/>
            <p:cNvSpPr/>
            <p:nvPr/>
          </p:nvSpPr>
          <p:spPr>
            <a:xfrm>
              <a:off x="454914" y="188640"/>
              <a:ext cx="216024" cy="216024"/>
            </a:xfrm>
            <a:prstGeom prst="chevron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solidFill>
                  <a:schemeClr val="tx1"/>
                </a:solidFill>
              </a:endParaRPr>
            </a:p>
          </p:txBody>
        </p:sp>
        <p:sp>
          <p:nvSpPr>
            <p:cNvPr id="28" name="燕尾形 27"/>
            <p:cNvSpPr/>
            <p:nvPr/>
          </p:nvSpPr>
          <p:spPr>
            <a:xfrm>
              <a:off x="653273" y="188640"/>
              <a:ext cx="216024" cy="216024"/>
            </a:xfrm>
            <a:prstGeom prst="chevron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solidFill>
                  <a:schemeClr val="tx1"/>
                </a:solidFill>
              </a:endParaRPr>
            </a:p>
          </p:txBody>
        </p:sp>
      </p:grpSp>
      <p:sp>
        <p:nvSpPr>
          <p:cNvPr id="29" name="淘宝网Chenying0907出品 9"/>
          <p:cNvSpPr txBox="1"/>
          <p:nvPr/>
        </p:nvSpPr>
        <p:spPr>
          <a:xfrm>
            <a:off x="1497692" y="11837"/>
            <a:ext cx="6297724" cy="688571"/>
          </a:xfrm>
          <a:prstGeom prst="rect">
            <a:avLst/>
          </a:prstGeom>
          <a:noFill/>
        </p:spPr>
        <p:txBody>
          <a:bodyPr wrap="square" lIns="72312" tIns="36156" rIns="72312" bIns="36156" rtlCol="0">
            <a:spAutoFit/>
          </a:bodyPr>
          <a:lstStyle/>
          <a:p>
            <a:pPr marL="0" lvl="1"/>
            <a:r>
              <a:rPr lang="en-US" altLang="zh-CN" sz="4000" spc="3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altLang="zh-CN" sz="4000" spc="300" dirty="0" err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Kết</a:t>
            </a:r>
            <a:r>
              <a:rPr lang="en-US" altLang="zh-CN" sz="4000" spc="3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altLang="zh-CN" sz="4000" spc="300" dirty="0" err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luận</a:t>
            </a:r>
            <a:endParaRPr lang="zh-CN" altLang="en-US" sz="4000" spc="3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方正尚酷简体" panose="03000509000000000000" pitchFamily="65" charset="-122"/>
              <a:cs typeface="Times New Roman" panose="02020603050405020304" pitchFamily="18" charset="0"/>
            </a:endParaRPr>
          </a:p>
        </p:txBody>
      </p:sp>
      <p:cxnSp>
        <p:nvCxnSpPr>
          <p:cNvPr id="30" name="淘宝网Chenying0907出品 12"/>
          <p:cNvCxnSpPr/>
          <p:nvPr/>
        </p:nvCxnSpPr>
        <p:spPr>
          <a:xfrm>
            <a:off x="1505250" y="670694"/>
            <a:ext cx="1017410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778823" y="1412864"/>
            <a:ext cx="11819851" cy="10618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Qua </a:t>
            </a:r>
            <a:r>
              <a:rPr lang="en-US" sz="2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quá</a:t>
            </a:r>
            <a:r>
              <a:rPr lang="en-US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trình</a:t>
            </a:r>
            <a:r>
              <a:rPr lang="en-US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tìm</a:t>
            </a:r>
            <a:r>
              <a:rPr lang="en-US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hiểu</a:t>
            </a:r>
            <a:r>
              <a:rPr lang="en-US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2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khảo</a:t>
            </a:r>
            <a:r>
              <a:rPr lang="en-US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sát</a:t>
            </a:r>
            <a:r>
              <a:rPr lang="en-US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quy</a:t>
            </a:r>
            <a:r>
              <a:rPr lang="en-US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trình</a:t>
            </a:r>
            <a:r>
              <a:rPr lang="en-US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nghiệp</a:t>
            </a:r>
            <a:r>
              <a:rPr lang="en-US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vụ</a:t>
            </a:r>
            <a:r>
              <a:rPr lang="en-US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quản</a:t>
            </a:r>
            <a:r>
              <a:rPr lang="en-US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lý</a:t>
            </a:r>
            <a:r>
              <a:rPr lang="en-US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thư</a:t>
            </a:r>
            <a:r>
              <a:rPr lang="en-US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viện. </a:t>
            </a:r>
            <a:r>
              <a:rPr lang="en-US" sz="2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Trong</a:t>
            </a:r>
            <a:r>
              <a:rPr lang="en-US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thời</a:t>
            </a:r>
            <a:r>
              <a:rPr lang="en-US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gian</a:t>
            </a:r>
            <a:r>
              <a:rPr lang="en-US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nghiên</a:t>
            </a:r>
            <a:r>
              <a:rPr lang="en-US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cứu</a:t>
            </a:r>
            <a:r>
              <a:rPr lang="en-US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2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tìm</a:t>
            </a:r>
            <a:r>
              <a:rPr lang="en-US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hiểu</a:t>
            </a:r>
            <a:r>
              <a:rPr lang="en-US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2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chúng</a:t>
            </a:r>
            <a:r>
              <a:rPr lang="en-US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em</a:t>
            </a:r>
            <a:r>
              <a:rPr lang="en-US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đã</a:t>
            </a:r>
            <a:r>
              <a:rPr lang="en-US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đạt</a:t>
            </a:r>
            <a:r>
              <a:rPr lang="en-US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được</a:t>
            </a:r>
            <a:r>
              <a:rPr lang="en-US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một</a:t>
            </a:r>
            <a:r>
              <a:rPr lang="en-US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số</a:t>
            </a:r>
            <a:r>
              <a:rPr lang="en-US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kết</a:t>
            </a:r>
            <a:r>
              <a:rPr lang="en-US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quả</a:t>
            </a:r>
            <a:r>
              <a:rPr lang="en-US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sau</a:t>
            </a:r>
            <a:r>
              <a:rPr lang="en-US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 </a:t>
            </a:r>
            <a:endParaRPr lang="en-US" sz="21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83060" y="925698"/>
            <a:ext cx="643169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/>
            <a:r>
              <a:rPr lang="en-US" sz="2800" b="1" i="1" u="none" strike="noStrike" kern="0" spc="0" dirty="0">
                <a:ln>
                  <a:noFill/>
                </a:ln>
                <a:solidFill>
                  <a:schemeClr val="accent3"/>
                </a:solidFill>
                <a:effectLst>
                  <a:glow>
                    <a:srgbClr val="000000"/>
                  </a:glow>
                  <a:outerShdw sx="0" sy="0">
                    <a:srgbClr val="000000"/>
                  </a:outerShdw>
                  <a:reflection stA="0" endPos="0" fadeDir="0" sx="0" sy="0"/>
                </a:effectLst>
                <a:latin typeface="Times New Roman Bold" panose="02020803070505020304" pitchFamily="18" charset="0"/>
                <a:ea typeface="等线 Light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800" b="1" i="1" u="none" strike="noStrike" kern="0" spc="0" dirty="0" err="1">
                <a:ln>
                  <a:noFill/>
                </a:ln>
                <a:solidFill>
                  <a:schemeClr val="accent3"/>
                </a:solidFill>
                <a:effectLst>
                  <a:glow>
                    <a:srgbClr val="000000"/>
                  </a:glow>
                  <a:outerShdw sx="0" sy="0">
                    <a:srgbClr val="000000"/>
                  </a:outerShdw>
                  <a:reflection stA="0" endPos="0" fadeDir="0" sx="0" sy="0"/>
                </a:effectLst>
                <a:latin typeface="Times New Roman Bold" panose="02020803070505020304" pitchFamily="18" charset="0"/>
                <a:ea typeface="等线 Light" panose="02010600030101010101" pitchFamily="2" charset="-122"/>
                <a:cs typeface="Times New Roman" panose="02020603050405020304" pitchFamily="18" charset="0"/>
              </a:rPr>
              <a:t>Kết</a:t>
            </a:r>
            <a:r>
              <a:rPr lang="en-US" sz="2800" b="1" i="1" u="none" strike="noStrike" kern="0" spc="0" dirty="0">
                <a:ln>
                  <a:noFill/>
                </a:ln>
                <a:solidFill>
                  <a:schemeClr val="accent3"/>
                </a:solidFill>
                <a:effectLst>
                  <a:glow>
                    <a:srgbClr val="000000"/>
                  </a:glow>
                  <a:outerShdw sx="0" sy="0">
                    <a:srgbClr val="000000"/>
                  </a:outerShdw>
                  <a:reflection stA="0" endPos="0" fadeDir="0" sx="0" sy="0"/>
                </a:effectLst>
                <a:latin typeface="Times New Roman Bold" panose="02020803070505020304" pitchFamily="18" charset="0"/>
                <a:ea typeface="等线 Light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800" b="1" i="1" u="none" strike="noStrike" kern="0" spc="0" dirty="0" err="1">
                <a:ln>
                  <a:noFill/>
                </a:ln>
                <a:solidFill>
                  <a:schemeClr val="accent3"/>
                </a:solidFill>
                <a:effectLst>
                  <a:glow>
                    <a:srgbClr val="000000"/>
                  </a:glow>
                  <a:outerShdw sx="0" sy="0">
                    <a:srgbClr val="000000"/>
                  </a:outerShdw>
                  <a:reflection stA="0" endPos="0" fadeDir="0" sx="0" sy="0"/>
                </a:effectLst>
                <a:latin typeface="Times New Roman Bold" panose="02020803070505020304" pitchFamily="18" charset="0"/>
                <a:ea typeface="等线 Light" panose="02010600030101010101" pitchFamily="2" charset="-122"/>
                <a:cs typeface="Times New Roman" panose="02020603050405020304" pitchFamily="18" charset="0"/>
              </a:rPr>
              <a:t>quả</a:t>
            </a:r>
            <a:r>
              <a:rPr lang="en-US" sz="2800" b="1" i="1" u="none" strike="noStrike" kern="0" spc="0" dirty="0">
                <a:ln>
                  <a:noFill/>
                </a:ln>
                <a:solidFill>
                  <a:schemeClr val="accent3"/>
                </a:solidFill>
                <a:effectLst>
                  <a:glow>
                    <a:srgbClr val="000000"/>
                  </a:glow>
                  <a:outerShdw sx="0" sy="0">
                    <a:srgbClr val="000000"/>
                  </a:outerShdw>
                  <a:reflection stA="0" endPos="0" fadeDir="0" sx="0" sy="0"/>
                </a:effectLst>
                <a:latin typeface="Times New Roman Bold" panose="02020803070505020304" pitchFamily="18" charset="0"/>
                <a:ea typeface="等线 Light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800" b="1" i="1" u="none" strike="noStrike" kern="0" spc="0" dirty="0" err="1">
                <a:ln>
                  <a:noFill/>
                </a:ln>
                <a:solidFill>
                  <a:schemeClr val="accent3"/>
                </a:solidFill>
                <a:effectLst>
                  <a:glow>
                    <a:srgbClr val="000000"/>
                  </a:glow>
                  <a:outerShdw sx="0" sy="0">
                    <a:srgbClr val="000000"/>
                  </a:outerShdw>
                  <a:reflection stA="0" endPos="0" fadeDir="0" sx="0" sy="0"/>
                </a:effectLst>
                <a:latin typeface="Times New Roman Bold" panose="02020803070505020304" pitchFamily="18" charset="0"/>
                <a:ea typeface="等线 Light" panose="02010600030101010101" pitchFamily="2" charset="-122"/>
                <a:cs typeface="Times New Roman" panose="02020603050405020304" pitchFamily="18" charset="0"/>
              </a:rPr>
              <a:t>đạt</a:t>
            </a:r>
            <a:r>
              <a:rPr lang="en-US" sz="2800" b="1" i="1" u="none" strike="noStrike" kern="0" spc="0" dirty="0">
                <a:ln>
                  <a:noFill/>
                </a:ln>
                <a:solidFill>
                  <a:schemeClr val="accent3"/>
                </a:solidFill>
                <a:effectLst>
                  <a:glow>
                    <a:srgbClr val="000000"/>
                  </a:glow>
                  <a:outerShdw sx="0" sy="0">
                    <a:srgbClr val="000000"/>
                  </a:outerShdw>
                  <a:reflection stA="0" endPos="0" fadeDir="0" sx="0" sy="0"/>
                </a:effectLst>
                <a:latin typeface="Times New Roman Bold" panose="02020803070505020304" pitchFamily="18" charset="0"/>
                <a:ea typeface="等线 Light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800" b="1" i="1" u="none" strike="noStrike" kern="0" spc="0" dirty="0" err="1">
                <a:ln>
                  <a:noFill/>
                </a:ln>
                <a:solidFill>
                  <a:schemeClr val="accent3"/>
                </a:solidFill>
                <a:effectLst>
                  <a:glow>
                    <a:srgbClr val="000000"/>
                  </a:glow>
                  <a:outerShdw sx="0" sy="0">
                    <a:srgbClr val="000000"/>
                  </a:outerShdw>
                  <a:reflection stA="0" endPos="0" fadeDir="0" sx="0" sy="0"/>
                </a:effectLst>
                <a:latin typeface="Times New Roman Bold" panose="02020803070505020304" pitchFamily="18" charset="0"/>
                <a:ea typeface="等线 Light" panose="02010600030101010101" pitchFamily="2" charset="-122"/>
                <a:cs typeface="Times New Roman" panose="02020603050405020304" pitchFamily="18" charset="0"/>
              </a:rPr>
              <a:t>được</a:t>
            </a:r>
            <a:endParaRPr lang="en-US" sz="2800" b="1" u="none" strike="noStrike" kern="0" spc="0" dirty="0">
              <a:ln>
                <a:noFill/>
              </a:ln>
              <a:solidFill>
                <a:schemeClr val="accent3"/>
              </a:solidFill>
              <a:effectLst>
                <a:glow>
                  <a:srgbClr val="000000"/>
                </a:glow>
                <a:outerShdw sx="0" sy="0">
                  <a:srgbClr val="000000"/>
                </a:outerShdw>
                <a:reflection stA="0" endPos="0" fadeDir="0" sx="0" sy="0"/>
              </a:effectLst>
              <a:latin typeface="Times New Roman Bold" panose="02020803070505020304" pitchFamily="18" charset="0"/>
              <a:ea typeface="等线 Light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220303" y="2416600"/>
            <a:ext cx="11473768" cy="25160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Hiểu</a:t>
            </a:r>
            <a:r>
              <a:rPr lang="en-US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được</a:t>
            </a:r>
            <a:r>
              <a:rPr lang="en-US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quy</a:t>
            </a:r>
            <a:r>
              <a:rPr lang="en-US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trình</a:t>
            </a:r>
            <a:r>
              <a:rPr lang="en-US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2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nghiệp</a:t>
            </a:r>
            <a:r>
              <a:rPr lang="en-US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vụ</a:t>
            </a:r>
            <a:r>
              <a:rPr lang="en-US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quản</a:t>
            </a:r>
            <a:r>
              <a:rPr lang="en-US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lý</a:t>
            </a:r>
            <a:r>
              <a:rPr lang="en-US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thư</a:t>
            </a:r>
            <a:r>
              <a:rPr lang="en-US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viện</a:t>
            </a:r>
            <a:endParaRPr lang="en-US" sz="21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Phân</a:t>
            </a:r>
            <a:r>
              <a:rPr lang="en-US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tích</a:t>
            </a:r>
            <a:r>
              <a:rPr lang="en-US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được</a:t>
            </a:r>
            <a:r>
              <a:rPr lang="en-US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quy</a:t>
            </a:r>
            <a:r>
              <a:rPr lang="en-US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trình</a:t>
            </a:r>
            <a:r>
              <a:rPr lang="en-US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hoạt</a:t>
            </a:r>
            <a:r>
              <a:rPr lang="en-US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động</a:t>
            </a:r>
            <a:r>
              <a:rPr lang="en-US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và</a:t>
            </a:r>
            <a:r>
              <a:rPr lang="en-US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các</a:t>
            </a:r>
            <a:r>
              <a:rPr lang="en-US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chức</a:t>
            </a:r>
            <a:r>
              <a:rPr lang="en-US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năng</a:t>
            </a:r>
            <a:r>
              <a:rPr lang="en-US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của</a:t>
            </a:r>
            <a:r>
              <a:rPr lang="en-US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hệ</a:t>
            </a:r>
            <a:r>
              <a:rPr lang="en-US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thống</a:t>
            </a:r>
            <a:r>
              <a:rPr lang="en-US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biểu</a:t>
            </a:r>
            <a:r>
              <a:rPr lang="en-US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diễn</a:t>
            </a:r>
            <a:r>
              <a:rPr lang="en-US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qua </a:t>
            </a:r>
            <a:r>
              <a:rPr lang="en-US" sz="2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các</a:t>
            </a:r>
            <a:r>
              <a:rPr lang="en-US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biểu</a:t>
            </a:r>
            <a:r>
              <a:rPr lang="en-US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đồ</a:t>
            </a:r>
            <a:r>
              <a:rPr lang="en-US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Usecase</a:t>
            </a:r>
            <a:r>
              <a:rPr lang="en-US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và</a:t>
            </a:r>
            <a:r>
              <a:rPr lang="en-US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xây</a:t>
            </a:r>
            <a:r>
              <a:rPr lang="en-US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dựng</a:t>
            </a:r>
            <a:r>
              <a:rPr lang="en-US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cơ</a:t>
            </a:r>
            <a:r>
              <a:rPr lang="en-US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sở</a:t>
            </a:r>
            <a:r>
              <a:rPr lang="en-US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dữ</a:t>
            </a:r>
            <a:r>
              <a:rPr lang="en-US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liệu</a:t>
            </a:r>
            <a:r>
              <a:rPr lang="en-US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phù</a:t>
            </a:r>
            <a:r>
              <a:rPr lang="en-US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hợp</a:t>
            </a:r>
            <a:r>
              <a:rPr lang="en-US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trên</a:t>
            </a:r>
            <a:r>
              <a:rPr lang="en-US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hệ</a:t>
            </a:r>
            <a:r>
              <a:rPr lang="en-US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quản</a:t>
            </a:r>
            <a:r>
              <a:rPr lang="en-US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trị</a:t>
            </a:r>
            <a:r>
              <a:rPr lang="en-US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cơ</a:t>
            </a:r>
            <a:r>
              <a:rPr lang="en-US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sở</a:t>
            </a:r>
            <a:r>
              <a:rPr lang="en-US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dữ</a:t>
            </a:r>
            <a:r>
              <a:rPr lang="en-US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liệu</a:t>
            </a:r>
            <a:r>
              <a:rPr lang="en-US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SQL.</a:t>
            </a:r>
            <a:endParaRPr lang="en-US" sz="21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Xây</a:t>
            </a:r>
            <a:r>
              <a:rPr lang="en-US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dựng</a:t>
            </a:r>
            <a:r>
              <a:rPr lang="en-US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phần</a:t>
            </a:r>
            <a:r>
              <a:rPr lang="en-US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mềm</a:t>
            </a:r>
            <a:r>
              <a:rPr lang="en-US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quản</a:t>
            </a:r>
            <a:r>
              <a:rPr lang="en-US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lý</a:t>
            </a:r>
            <a:r>
              <a:rPr lang="en-US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và</a:t>
            </a:r>
            <a:r>
              <a:rPr lang="en-US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tìm</a:t>
            </a:r>
            <a:r>
              <a:rPr lang="en-US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kiếm</a:t>
            </a:r>
            <a:r>
              <a:rPr lang="en-US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thông</a:t>
            </a:r>
            <a:r>
              <a:rPr lang="en-US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qua </a:t>
            </a:r>
            <a:r>
              <a:rPr lang="en-US" sz="2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quá</a:t>
            </a:r>
            <a:r>
              <a:rPr lang="en-US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trình</a:t>
            </a:r>
            <a:r>
              <a:rPr lang="en-US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khảo</a:t>
            </a:r>
            <a:r>
              <a:rPr lang="en-US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sát</a:t>
            </a:r>
            <a:r>
              <a:rPr lang="en-US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2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phân</a:t>
            </a:r>
            <a:r>
              <a:rPr lang="en-US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tích</a:t>
            </a:r>
            <a:r>
              <a:rPr lang="en-US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thiết</a:t>
            </a:r>
            <a:r>
              <a:rPr lang="en-US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kế</a:t>
            </a:r>
            <a:r>
              <a:rPr lang="en-US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hệ</a:t>
            </a:r>
            <a:r>
              <a:rPr lang="en-US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thống</a:t>
            </a:r>
            <a:r>
              <a:rPr lang="en-US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2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phân</a:t>
            </a:r>
            <a:r>
              <a:rPr lang="en-US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tích</a:t>
            </a:r>
            <a:r>
              <a:rPr lang="en-US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thiết</a:t>
            </a:r>
            <a:r>
              <a:rPr lang="en-US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kế</a:t>
            </a:r>
            <a:r>
              <a:rPr lang="en-US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cơ</a:t>
            </a:r>
            <a:r>
              <a:rPr lang="en-US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sở</a:t>
            </a:r>
            <a:r>
              <a:rPr lang="en-US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dữ</a:t>
            </a:r>
            <a:r>
              <a:rPr lang="en-US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liệu</a:t>
            </a:r>
            <a:r>
              <a:rPr lang="en-US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2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thiết</a:t>
            </a:r>
            <a:r>
              <a:rPr lang="en-US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kế</a:t>
            </a:r>
            <a:r>
              <a:rPr lang="en-US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và</a:t>
            </a:r>
            <a:r>
              <a:rPr lang="en-US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đặc</a:t>
            </a:r>
            <a:r>
              <a:rPr lang="en-US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tả</a:t>
            </a:r>
            <a:r>
              <a:rPr lang="en-US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giao</a:t>
            </a:r>
            <a:r>
              <a:rPr lang="en-US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diện</a:t>
            </a:r>
            <a:r>
              <a:rPr lang="en-US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</a:t>
            </a:r>
            <a:endParaRPr lang="en-US" sz="21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zoom dir="in"/>
      </p:transition>
    </mc:Choice>
    <mc:Fallback xmlns="">
      <p:transition spd="slow">
        <p:zoom dir="in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C -0.37517 0.88508  -0.02552 0.75279  0.0908 0.66613  C  0.20747 0.57948  0.21649 0.50394  0.23177 0.40825  C 0.24705 0.31256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9" presetClass="entr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9" presetClass="entr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39" presetClass="entr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淘宝网Chenying0907出品 7"/>
          <p:cNvGrpSpPr/>
          <p:nvPr/>
        </p:nvGrpSpPr>
        <p:grpSpPr>
          <a:xfrm>
            <a:off x="583060" y="342545"/>
            <a:ext cx="637243" cy="227778"/>
            <a:chOff x="264939" y="188640"/>
            <a:chExt cx="604358" cy="216024"/>
          </a:xfrm>
          <a:solidFill>
            <a:schemeClr val="accent1"/>
          </a:solidFill>
        </p:grpSpPr>
        <p:sp>
          <p:nvSpPr>
            <p:cNvPr id="26" name="燕尾形 25"/>
            <p:cNvSpPr/>
            <p:nvPr/>
          </p:nvSpPr>
          <p:spPr>
            <a:xfrm>
              <a:off x="264939" y="188640"/>
              <a:ext cx="216024" cy="216024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solidFill>
                  <a:schemeClr val="tx1"/>
                </a:solidFill>
              </a:endParaRPr>
            </a:p>
          </p:txBody>
        </p:sp>
        <p:sp>
          <p:nvSpPr>
            <p:cNvPr id="27" name="燕尾形 26"/>
            <p:cNvSpPr/>
            <p:nvPr/>
          </p:nvSpPr>
          <p:spPr>
            <a:xfrm>
              <a:off x="454914" y="188640"/>
              <a:ext cx="216024" cy="216024"/>
            </a:xfrm>
            <a:prstGeom prst="chevron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solidFill>
                  <a:schemeClr val="tx1"/>
                </a:solidFill>
              </a:endParaRPr>
            </a:p>
          </p:txBody>
        </p:sp>
        <p:sp>
          <p:nvSpPr>
            <p:cNvPr id="28" name="燕尾形 27"/>
            <p:cNvSpPr/>
            <p:nvPr/>
          </p:nvSpPr>
          <p:spPr>
            <a:xfrm>
              <a:off x="653273" y="188640"/>
              <a:ext cx="216024" cy="216024"/>
            </a:xfrm>
            <a:prstGeom prst="chevron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solidFill>
                  <a:schemeClr val="tx1"/>
                </a:solidFill>
              </a:endParaRPr>
            </a:p>
          </p:txBody>
        </p:sp>
      </p:grpSp>
      <p:sp>
        <p:nvSpPr>
          <p:cNvPr id="29" name="淘宝网Chenying0907出品 9"/>
          <p:cNvSpPr txBox="1"/>
          <p:nvPr/>
        </p:nvSpPr>
        <p:spPr>
          <a:xfrm>
            <a:off x="1497692" y="11837"/>
            <a:ext cx="6297724" cy="688571"/>
          </a:xfrm>
          <a:prstGeom prst="rect">
            <a:avLst/>
          </a:prstGeom>
          <a:noFill/>
        </p:spPr>
        <p:txBody>
          <a:bodyPr wrap="square" lIns="72312" tIns="36156" rIns="72312" bIns="36156" rtlCol="0">
            <a:spAutoFit/>
          </a:bodyPr>
          <a:lstStyle/>
          <a:p>
            <a:pPr marL="0" lvl="1"/>
            <a:r>
              <a:rPr lang="en-US" altLang="zh-CN" sz="4000" spc="3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altLang="zh-CN" sz="4000" spc="300" dirty="0" err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Kết</a:t>
            </a:r>
            <a:r>
              <a:rPr lang="en-US" altLang="zh-CN" sz="4000" spc="3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altLang="zh-CN" sz="4000" spc="300" dirty="0" err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luận</a:t>
            </a:r>
            <a:endParaRPr lang="zh-CN" altLang="en-US" sz="4000" spc="3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方正尚酷简体" panose="03000509000000000000" pitchFamily="65" charset="-122"/>
              <a:cs typeface="Times New Roman" panose="02020603050405020304" pitchFamily="18" charset="0"/>
            </a:endParaRPr>
          </a:p>
        </p:txBody>
      </p:sp>
      <p:cxnSp>
        <p:nvCxnSpPr>
          <p:cNvPr id="30" name="淘宝网Chenying0907出品 12"/>
          <p:cNvCxnSpPr/>
          <p:nvPr/>
        </p:nvCxnSpPr>
        <p:spPr>
          <a:xfrm>
            <a:off x="1505250" y="670694"/>
            <a:ext cx="1017410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722634" y="1600101"/>
            <a:ext cx="11819851" cy="6401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Vì</a:t>
            </a:r>
            <a:r>
              <a:rPr lang="en-US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thời</a:t>
            </a:r>
            <a:r>
              <a:rPr lang="en-US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gian</a:t>
            </a:r>
            <a:r>
              <a:rPr lang="en-US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</a:t>
            </a:r>
            <a:r>
              <a:rPr lang="en-US" sz="2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ngắn</a:t>
            </a:r>
            <a:r>
              <a:rPr lang="en-US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và</a:t>
            </a:r>
            <a:r>
              <a:rPr lang="en-US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sử</a:t>
            </a:r>
            <a:r>
              <a:rPr lang="en-US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dụng</a:t>
            </a:r>
            <a:r>
              <a:rPr lang="en-US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ngôn</a:t>
            </a:r>
            <a:r>
              <a:rPr lang="en-US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ngữ</a:t>
            </a:r>
            <a:r>
              <a:rPr lang="en-US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mới</a:t>
            </a:r>
            <a:r>
              <a:rPr lang="en-US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2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tuy</a:t>
            </a:r>
            <a:r>
              <a:rPr lang="en-US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đề</a:t>
            </a:r>
            <a:r>
              <a:rPr lang="en-US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tài</a:t>
            </a:r>
            <a:r>
              <a:rPr lang="en-US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đã</a:t>
            </a:r>
            <a:r>
              <a:rPr lang="en-US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hoàn</a:t>
            </a:r>
            <a:r>
              <a:rPr lang="en-US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thành</a:t>
            </a:r>
            <a:r>
              <a:rPr lang="en-US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nhưng</a:t>
            </a:r>
            <a:r>
              <a:rPr lang="en-US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vẫn</a:t>
            </a:r>
            <a:r>
              <a:rPr lang="en-US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còn</a:t>
            </a:r>
            <a:r>
              <a:rPr lang="en-US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nhiều</a:t>
            </a:r>
            <a:r>
              <a:rPr lang="en-US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hạn</a:t>
            </a:r>
            <a:r>
              <a:rPr lang="en-US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chế</a:t>
            </a:r>
            <a:r>
              <a:rPr lang="en-US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 </a:t>
            </a:r>
            <a:endParaRPr lang="en-US" sz="21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83060" y="925698"/>
            <a:ext cx="643169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/>
            <a:r>
              <a:rPr lang="en-US" sz="2800" b="1" i="1" u="none" strike="noStrike" kern="0" spc="0" dirty="0" err="1">
                <a:ln>
                  <a:noFill/>
                </a:ln>
                <a:solidFill>
                  <a:schemeClr val="accent3"/>
                </a:solidFill>
                <a:effectLst>
                  <a:glow>
                    <a:srgbClr val="000000"/>
                  </a:glow>
                  <a:outerShdw sx="0" sy="0">
                    <a:srgbClr val="000000"/>
                  </a:outerShdw>
                  <a:reflection stA="0" endPos="0" fadeDir="0" sx="0" sy="0"/>
                </a:effectLst>
                <a:latin typeface="Times New Roman Bold" panose="02020803070505020304" pitchFamily="18" charset="0"/>
                <a:ea typeface="等线 Light" panose="02010600030101010101" pitchFamily="2" charset="-122"/>
                <a:cs typeface="Times New Roman" panose="02020603050405020304" pitchFamily="18" charset="0"/>
              </a:rPr>
              <a:t>Hạn</a:t>
            </a:r>
            <a:r>
              <a:rPr lang="en-US" sz="2800" b="1" i="1" u="none" strike="noStrike" kern="0" spc="0" dirty="0">
                <a:ln>
                  <a:noFill/>
                </a:ln>
                <a:solidFill>
                  <a:schemeClr val="accent3"/>
                </a:solidFill>
                <a:effectLst>
                  <a:glow>
                    <a:srgbClr val="000000"/>
                  </a:glow>
                  <a:outerShdw sx="0" sy="0">
                    <a:srgbClr val="000000"/>
                  </a:outerShdw>
                  <a:reflection stA="0" endPos="0" fadeDir="0" sx="0" sy="0"/>
                </a:effectLst>
                <a:latin typeface="Times New Roman Bold" panose="02020803070505020304" pitchFamily="18" charset="0"/>
                <a:ea typeface="等线 Light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800" b="1" i="1" u="none" strike="noStrike" kern="0" spc="0" dirty="0" err="1">
                <a:ln>
                  <a:noFill/>
                </a:ln>
                <a:solidFill>
                  <a:schemeClr val="accent3"/>
                </a:solidFill>
                <a:effectLst>
                  <a:glow>
                    <a:srgbClr val="000000"/>
                  </a:glow>
                  <a:outerShdw sx="0" sy="0">
                    <a:srgbClr val="000000"/>
                  </a:outerShdw>
                  <a:reflection stA="0" endPos="0" fadeDir="0" sx="0" sy="0"/>
                </a:effectLst>
                <a:latin typeface="Times New Roman Bold" panose="02020803070505020304" pitchFamily="18" charset="0"/>
                <a:ea typeface="等线 Light" panose="02010600030101010101" pitchFamily="2" charset="-122"/>
                <a:cs typeface="Times New Roman" panose="02020603050405020304" pitchFamily="18" charset="0"/>
              </a:rPr>
              <a:t>chê</a:t>
            </a:r>
            <a:r>
              <a:rPr lang="en-US" sz="2800" b="1" i="1" u="none" strike="noStrike" kern="0" spc="0" dirty="0">
                <a:ln>
                  <a:noFill/>
                </a:ln>
                <a:solidFill>
                  <a:schemeClr val="accent3"/>
                </a:solidFill>
                <a:effectLst>
                  <a:glow>
                    <a:srgbClr val="000000"/>
                  </a:glow>
                  <a:outerShdw sx="0" sy="0">
                    <a:srgbClr val="000000"/>
                  </a:outerShdw>
                  <a:reflection stA="0" endPos="0" fadeDir="0" sx="0" sy="0"/>
                </a:effectLst>
                <a:latin typeface="Times New Roman Bold" panose="02020803070505020304" pitchFamily="18" charset="0"/>
                <a:ea typeface="等线 Light" panose="02010600030101010101" pitchFamily="2" charset="-122"/>
                <a:cs typeface="Times New Roman" panose="02020603050405020304" pitchFamily="18" charset="0"/>
              </a:rPr>
              <a:t>́</a:t>
            </a:r>
            <a:endParaRPr lang="en-US" sz="2800" b="1" u="none" strike="noStrike" kern="0" spc="0" dirty="0">
              <a:ln>
                <a:noFill/>
              </a:ln>
              <a:solidFill>
                <a:schemeClr val="accent3"/>
              </a:solidFill>
              <a:effectLst>
                <a:glow>
                  <a:srgbClr val="000000"/>
                </a:glow>
                <a:outerShdw sx="0" sy="0">
                  <a:srgbClr val="000000"/>
                </a:outerShdw>
                <a:reflection stA="0" endPos="0" fadeDir="0" sx="0" sy="0"/>
              </a:effectLst>
              <a:latin typeface="Times New Roman Bold" panose="02020803070505020304" pitchFamily="18" charset="0"/>
              <a:ea typeface="等线 Light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068717" y="2176165"/>
            <a:ext cx="11473768" cy="25791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Chương</a:t>
            </a:r>
            <a:r>
              <a:rPr lang="en-US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trình</a:t>
            </a:r>
            <a:r>
              <a:rPr lang="en-US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chỉ</a:t>
            </a:r>
            <a:r>
              <a:rPr lang="en-US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mang</a:t>
            </a:r>
            <a:r>
              <a:rPr lang="en-US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tính</a:t>
            </a:r>
            <a:r>
              <a:rPr lang="en-US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chất</a:t>
            </a:r>
            <a:r>
              <a:rPr lang="en-US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tìm</a:t>
            </a:r>
            <a:r>
              <a:rPr lang="en-US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hiểu</a:t>
            </a:r>
            <a:r>
              <a:rPr lang="en-US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ngôn</a:t>
            </a:r>
            <a:r>
              <a:rPr lang="en-US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ngữ</a:t>
            </a:r>
            <a:r>
              <a:rPr lang="en-US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2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chưa</a:t>
            </a:r>
            <a:r>
              <a:rPr lang="en-US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có</a:t>
            </a:r>
            <a:r>
              <a:rPr lang="en-US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khả</a:t>
            </a:r>
            <a:r>
              <a:rPr lang="en-US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năng</a:t>
            </a:r>
            <a:r>
              <a:rPr lang="en-US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ứng</a:t>
            </a:r>
            <a:r>
              <a:rPr lang="en-US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dụng</a:t>
            </a:r>
            <a:r>
              <a:rPr lang="en-US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vào</a:t>
            </a:r>
            <a:r>
              <a:rPr lang="en-US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thực</a:t>
            </a:r>
            <a:r>
              <a:rPr lang="en-US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tế</a:t>
            </a:r>
            <a:r>
              <a:rPr lang="en-US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</a:t>
            </a:r>
            <a:endParaRPr lang="en-US" sz="21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indent="-34290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Chưa</a:t>
            </a:r>
            <a:r>
              <a:rPr lang="en-US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xây</a:t>
            </a:r>
            <a:r>
              <a:rPr lang="en-US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dựng</a:t>
            </a:r>
            <a:r>
              <a:rPr lang="en-US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đầy</a:t>
            </a:r>
            <a:r>
              <a:rPr lang="en-US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đủ</a:t>
            </a:r>
            <a:r>
              <a:rPr lang="en-US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các</a:t>
            </a:r>
            <a:r>
              <a:rPr lang="en-US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chức</a:t>
            </a:r>
            <a:r>
              <a:rPr lang="en-US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năng</a:t>
            </a:r>
            <a:r>
              <a:rPr lang="en-US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mà</a:t>
            </a:r>
            <a:r>
              <a:rPr lang="en-US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hệ</a:t>
            </a:r>
            <a:r>
              <a:rPr lang="en-US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thống</a:t>
            </a:r>
            <a:r>
              <a:rPr lang="en-US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cần</a:t>
            </a:r>
            <a:r>
              <a:rPr lang="en-US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có</a:t>
            </a:r>
            <a:r>
              <a:rPr lang="en-US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như</a:t>
            </a:r>
            <a:r>
              <a:rPr lang="en-US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đã</a:t>
            </a:r>
            <a:r>
              <a:rPr lang="en-US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phân</a:t>
            </a:r>
            <a:r>
              <a:rPr lang="en-US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tích</a:t>
            </a:r>
            <a:r>
              <a:rPr lang="en-US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</a:t>
            </a:r>
            <a:endParaRPr lang="en-US" sz="21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indent="-34290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Hệ</a:t>
            </a:r>
            <a:r>
              <a:rPr lang="en-US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thống</a:t>
            </a:r>
            <a:r>
              <a:rPr lang="en-US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chương</a:t>
            </a:r>
            <a:r>
              <a:rPr lang="en-US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trình</a:t>
            </a:r>
            <a:r>
              <a:rPr lang="en-US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thực</a:t>
            </a:r>
            <a:r>
              <a:rPr lang="en-US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hiện</a:t>
            </a:r>
            <a:r>
              <a:rPr lang="en-US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có</a:t>
            </a:r>
            <a:r>
              <a:rPr lang="en-US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chức</a:t>
            </a:r>
            <a:r>
              <a:rPr lang="en-US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năng</a:t>
            </a:r>
            <a:r>
              <a:rPr lang="en-US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tìm</a:t>
            </a:r>
            <a:r>
              <a:rPr lang="en-US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kiếm</a:t>
            </a:r>
            <a:r>
              <a:rPr lang="en-US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còn</a:t>
            </a:r>
            <a:r>
              <a:rPr lang="en-US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đơn</a:t>
            </a:r>
            <a:r>
              <a:rPr lang="en-US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giản</a:t>
            </a:r>
            <a:r>
              <a:rPr lang="en-US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2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chưa</a:t>
            </a:r>
            <a:r>
              <a:rPr lang="en-US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thực</a:t>
            </a:r>
            <a:r>
              <a:rPr lang="en-US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hiện</a:t>
            </a:r>
            <a:r>
              <a:rPr lang="en-US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được</a:t>
            </a:r>
            <a:r>
              <a:rPr lang="en-US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các</a:t>
            </a:r>
            <a:r>
              <a:rPr lang="en-US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thao</a:t>
            </a:r>
            <a:r>
              <a:rPr lang="en-US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tác</a:t>
            </a:r>
            <a:r>
              <a:rPr lang="en-US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tìm</a:t>
            </a:r>
            <a:r>
              <a:rPr lang="en-US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kiếm</a:t>
            </a:r>
            <a:r>
              <a:rPr lang="en-US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phức</a:t>
            </a:r>
            <a:r>
              <a:rPr lang="en-US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tạp</a:t>
            </a:r>
            <a:r>
              <a:rPr lang="en-US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</a:t>
            </a:r>
            <a:endParaRPr lang="en-US" sz="21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comb/>
      </p:transition>
    </mc:Choice>
    <mc:Fallback xmlns="">
      <p:transition spd="slow">
        <p:comb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6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3" dur="500"/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40" dur="500"/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淘宝网Chenying0907出品 7"/>
          <p:cNvGrpSpPr/>
          <p:nvPr/>
        </p:nvGrpSpPr>
        <p:grpSpPr>
          <a:xfrm>
            <a:off x="583060" y="342545"/>
            <a:ext cx="637243" cy="227778"/>
            <a:chOff x="264939" y="188640"/>
            <a:chExt cx="604358" cy="216024"/>
          </a:xfrm>
          <a:solidFill>
            <a:schemeClr val="accent1"/>
          </a:solidFill>
        </p:grpSpPr>
        <p:sp>
          <p:nvSpPr>
            <p:cNvPr id="26" name="燕尾形 25"/>
            <p:cNvSpPr/>
            <p:nvPr/>
          </p:nvSpPr>
          <p:spPr>
            <a:xfrm>
              <a:off x="264939" y="188640"/>
              <a:ext cx="216024" cy="216024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solidFill>
                  <a:schemeClr val="tx1"/>
                </a:solidFill>
              </a:endParaRPr>
            </a:p>
          </p:txBody>
        </p:sp>
        <p:sp>
          <p:nvSpPr>
            <p:cNvPr id="27" name="燕尾形 26"/>
            <p:cNvSpPr/>
            <p:nvPr/>
          </p:nvSpPr>
          <p:spPr>
            <a:xfrm>
              <a:off x="454914" y="188640"/>
              <a:ext cx="216024" cy="216024"/>
            </a:xfrm>
            <a:prstGeom prst="chevron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solidFill>
                  <a:schemeClr val="tx1"/>
                </a:solidFill>
              </a:endParaRPr>
            </a:p>
          </p:txBody>
        </p:sp>
        <p:sp>
          <p:nvSpPr>
            <p:cNvPr id="28" name="燕尾形 27"/>
            <p:cNvSpPr/>
            <p:nvPr/>
          </p:nvSpPr>
          <p:spPr>
            <a:xfrm>
              <a:off x="653273" y="188640"/>
              <a:ext cx="216024" cy="216024"/>
            </a:xfrm>
            <a:prstGeom prst="chevron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solidFill>
                  <a:schemeClr val="tx1"/>
                </a:solidFill>
              </a:endParaRPr>
            </a:p>
          </p:txBody>
        </p:sp>
      </p:grpSp>
      <p:sp>
        <p:nvSpPr>
          <p:cNvPr id="29" name="淘宝网Chenying0907出品 9"/>
          <p:cNvSpPr txBox="1"/>
          <p:nvPr/>
        </p:nvSpPr>
        <p:spPr>
          <a:xfrm>
            <a:off x="1497692" y="11837"/>
            <a:ext cx="6297724" cy="688571"/>
          </a:xfrm>
          <a:prstGeom prst="rect">
            <a:avLst/>
          </a:prstGeom>
          <a:noFill/>
        </p:spPr>
        <p:txBody>
          <a:bodyPr wrap="square" lIns="72312" tIns="36156" rIns="72312" bIns="36156" rtlCol="0">
            <a:spAutoFit/>
          </a:bodyPr>
          <a:lstStyle/>
          <a:p>
            <a:pPr marL="0" lvl="1"/>
            <a:r>
              <a:rPr lang="en-US" altLang="zh-CN" sz="4000" spc="3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altLang="zh-CN" sz="4000" spc="300" dirty="0" err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Kết</a:t>
            </a:r>
            <a:r>
              <a:rPr lang="en-US" altLang="zh-CN" sz="4000" spc="3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altLang="zh-CN" sz="4000" spc="300" dirty="0" err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luận</a:t>
            </a:r>
            <a:endParaRPr lang="zh-CN" altLang="en-US" sz="4000" spc="3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方正尚酷简体" panose="03000509000000000000" pitchFamily="65" charset="-122"/>
              <a:cs typeface="Times New Roman" panose="02020603050405020304" pitchFamily="18" charset="0"/>
            </a:endParaRPr>
          </a:p>
        </p:txBody>
      </p:sp>
      <p:cxnSp>
        <p:nvCxnSpPr>
          <p:cNvPr id="30" name="淘宝网Chenying0907出品 12"/>
          <p:cNvCxnSpPr/>
          <p:nvPr/>
        </p:nvCxnSpPr>
        <p:spPr>
          <a:xfrm>
            <a:off x="1505250" y="670694"/>
            <a:ext cx="1017410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840290" y="2040046"/>
            <a:ext cx="11819851" cy="6401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Từ</a:t>
            </a:r>
            <a:r>
              <a:rPr lang="en-US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những</a:t>
            </a:r>
            <a:r>
              <a:rPr lang="en-US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hạn</a:t>
            </a:r>
            <a:r>
              <a:rPr lang="en-US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chế</a:t>
            </a:r>
            <a:r>
              <a:rPr lang="en-US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trên</a:t>
            </a:r>
            <a:r>
              <a:rPr lang="en-US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2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cần</a:t>
            </a:r>
            <a:r>
              <a:rPr lang="en-US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có</a:t>
            </a:r>
            <a:r>
              <a:rPr lang="en-US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một</a:t>
            </a:r>
            <a:r>
              <a:rPr lang="en-US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hướng</a:t>
            </a:r>
            <a:r>
              <a:rPr lang="en-US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phát</a:t>
            </a:r>
            <a:r>
              <a:rPr lang="en-US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triển</a:t>
            </a:r>
            <a:r>
              <a:rPr lang="en-US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mới</a:t>
            </a:r>
            <a:r>
              <a:rPr lang="en-US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để</a:t>
            </a:r>
            <a:r>
              <a:rPr lang="en-US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đề</a:t>
            </a:r>
            <a:r>
              <a:rPr lang="en-US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tài</a:t>
            </a:r>
            <a:r>
              <a:rPr lang="en-US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ngày</a:t>
            </a:r>
            <a:r>
              <a:rPr lang="en-US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càng</a:t>
            </a:r>
            <a:r>
              <a:rPr lang="en-US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hoàn</a:t>
            </a:r>
            <a:r>
              <a:rPr lang="en-US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thiện</a:t>
            </a:r>
            <a:r>
              <a:rPr lang="en-US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hơn</a:t>
            </a:r>
            <a:r>
              <a:rPr lang="en-US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 </a:t>
            </a:r>
            <a:endParaRPr lang="en-US" sz="21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83060" y="925698"/>
            <a:ext cx="643169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/>
            <a:r>
              <a:rPr lang="en-US" sz="2800" b="1" i="1" u="none" strike="noStrike" kern="0" spc="0" dirty="0">
                <a:ln>
                  <a:noFill/>
                </a:ln>
                <a:solidFill>
                  <a:schemeClr val="accent3"/>
                </a:solidFill>
                <a:effectLst>
                  <a:glow>
                    <a:srgbClr val="000000"/>
                  </a:glow>
                  <a:outerShdw sx="0" sy="0">
                    <a:srgbClr val="000000"/>
                  </a:outerShdw>
                  <a:reflection stA="0" endPos="0" fadeDir="0" sx="0" sy="0"/>
                </a:effectLst>
                <a:latin typeface="Times New Roman Bold" panose="02020803070505020304" pitchFamily="18" charset="0"/>
                <a:ea typeface="等线 Light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800" b="1" i="1" u="none" strike="noStrike" kern="0" spc="0" dirty="0" err="1">
                <a:ln>
                  <a:noFill/>
                </a:ln>
                <a:solidFill>
                  <a:schemeClr val="accent3"/>
                </a:solidFill>
                <a:effectLst>
                  <a:glow>
                    <a:srgbClr val="000000"/>
                  </a:glow>
                  <a:outerShdw sx="0" sy="0">
                    <a:srgbClr val="000000"/>
                  </a:outerShdw>
                  <a:reflection stA="0" endPos="0" fadeDir="0" sx="0" sy="0"/>
                </a:effectLst>
                <a:latin typeface="Times New Roman Bold" panose="02020803070505020304" pitchFamily="18" charset="0"/>
                <a:ea typeface="等线 Light" panose="02010600030101010101" pitchFamily="2" charset="-122"/>
                <a:cs typeface="Times New Roman" panose="02020603050405020304" pitchFamily="18" charset="0"/>
              </a:rPr>
              <a:t>Hướng</a:t>
            </a:r>
            <a:r>
              <a:rPr lang="en-US" sz="2800" b="1" i="1" u="none" strike="noStrike" kern="0" spc="0" dirty="0">
                <a:ln>
                  <a:noFill/>
                </a:ln>
                <a:solidFill>
                  <a:schemeClr val="accent3"/>
                </a:solidFill>
                <a:effectLst>
                  <a:glow>
                    <a:srgbClr val="000000"/>
                  </a:glow>
                  <a:outerShdw sx="0" sy="0">
                    <a:srgbClr val="000000"/>
                  </a:outerShdw>
                  <a:reflection stA="0" endPos="0" fadeDir="0" sx="0" sy="0"/>
                </a:effectLst>
                <a:latin typeface="Times New Roman Bold" panose="02020803070505020304" pitchFamily="18" charset="0"/>
                <a:ea typeface="等线 Light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800" b="1" i="1" u="none" strike="noStrike" kern="0" spc="0" dirty="0" err="1">
                <a:ln>
                  <a:noFill/>
                </a:ln>
                <a:solidFill>
                  <a:schemeClr val="accent3"/>
                </a:solidFill>
                <a:effectLst>
                  <a:glow>
                    <a:srgbClr val="000000"/>
                  </a:glow>
                  <a:outerShdw sx="0" sy="0">
                    <a:srgbClr val="000000"/>
                  </a:outerShdw>
                  <a:reflection stA="0" endPos="0" fadeDir="0" sx="0" sy="0"/>
                </a:effectLst>
                <a:latin typeface="Times New Roman Bold" panose="02020803070505020304" pitchFamily="18" charset="0"/>
                <a:ea typeface="等线 Light" panose="02010600030101010101" pitchFamily="2" charset="-122"/>
                <a:cs typeface="Times New Roman" panose="02020603050405020304" pitchFamily="18" charset="0"/>
              </a:rPr>
              <a:t>phát</a:t>
            </a:r>
            <a:r>
              <a:rPr lang="en-US" sz="2800" b="1" i="1" u="none" strike="noStrike" kern="0" spc="0" dirty="0">
                <a:ln>
                  <a:noFill/>
                </a:ln>
                <a:solidFill>
                  <a:schemeClr val="accent3"/>
                </a:solidFill>
                <a:effectLst>
                  <a:glow>
                    <a:srgbClr val="000000"/>
                  </a:glow>
                  <a:outerShdw sx="0" sy="0">
                    <a:srgbClr val="000000"/>
                  </a:outerShdw>
                  <a:reflection stA="0" endPos="0" fadeDir="0" sx="0" sy="0"/>
                </a:effectLst>
                <a:latin typeface="Times New Roman Bold" panose="02020803070505020304" pitchFamily="18" charset="0"/>
                <a:ea typeface="等线 Light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800" b="1" i="1" u="none" strike="noStrike" kern="0" spc="0" dirty="0" err="1">
                <a:ln>
                  <a:noFill/>
                </a:ln>
                <a:solidFill>
                  <a:schemeClr val="accent3"/>
                </a:solidFill>
                <a:effectLst>
                  <a:glow>
                    <a:srgbClr val="000000"/>
                  </a:glow>
                  <a:outerShdw sx="0" sy="0">
                    <a:srgbClr val="000000"/>
                  </a:outerShdw>
                  <a:reflection stA="0" endPos="0" fadeDir="0" sx="0" sy="0"/>
                </a:effectLst>
                <a:latin typeface="Times New Roman Bold" panose="02020803070505020304" pitchFamily="18" charset="0"/>
                <a:ea typeface="等线 Light" panose="02010600030101010101" pitchFamily="2" charset="-122"/>
                <a:cs typeface="Times New Roman" panose="02020603050405020304" pitchFamily="18" charset="0"/>
              </a:rPr>
              <a:t>triển</a:t>
            </a:r>
            <a:endParaRPr lang="en-US" sz="2800" b="1" u="none" strike="noStrike" kern="0" spc="0" dirty="0">
              <a:ln>
                <a:noFill/>
              </a:ln>
              <a:solidFill>
                <a:schemeClr val="accent3"/>
              </a:solidFill>
              <a:effectLst>
                <a:glow>
                  <a:srgbClr val="000000"/>
                </a:glow>
                <a:outerShdw sx="0" sy="0">
                  <a:srgbClr val="000000"/>
                </a:outerShdw>
                <a:reflection stA="0" endPos="0" fadeDir="0" sx="0" sy="0"/>
              </a:effectLst>
              <a:latin typeface="Times New Roman Bold" panose="02020803070505020304" pitchFamily="18" charset="0"/>
              <a:ea typeface="等线 Light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102355" y="2680221"/>
            <a:ext cx="1138841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Tiếp</a:t>
            </a:r>
            <a:r>
              <a:rPr lang="en-US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tục</a:t>
            </a:r>
            <a:r>
              <a:rPr lang="en-US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nghiên</a:t>
            </a:r>
            <a:r>
              <a:rPr lang="en-US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cứu</a:t>
            </a:r>
            <a:r>
              <a:rPr lang="en-US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2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xây</a:t>
            </a:r>
            <a:r>
              <a:rPr lang="en-US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dựng</a:t>
            </a:r>
            <a:r>
              <a:rPr lang="en-US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để</a:t>
            </a:r>
            <a:r>
              <a:rPr lang="en-US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phần</a:t>
            </a:r>
            <a:r>
              <a:rPr lang="en-US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mềm</a:t>
            </a:r>
            <a:r>
              <a:rPr lang="en-US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ngày</a:t>
            </a:r>
            <a:r>
              <a:rPr lang="en-US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càng</a:t>
            </a:r>
            <a:r>
              <a:rPr lang="en-US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hoàn</a:t>
            </a:r>
            <a:r>
              <a:rPr lang="en-US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thiện</a:t>
            </a:r>
            <a:r>
              <a:rPr lang="en-US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và</a:t>
            </a:r>
            <a:r>
              <a:rPr lang="en-US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có</a:t>
            </a:r>
            <a:r>
              <a:rPr lang="en-US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thể</a:t>
            </a:r>
            <a:r>
              <a:rPr lang="en-US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áp</a:t>
            </a:r>
            <a:r>
              <a:rPr lang="en-US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dụng</a:t>
            </a:r>
            <a:r>
              <a:rPr lang="en-US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</a:p>
          <a:p>
            <a:pPr marL="342900" indent="-34290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Áp</a:t>
            </a:r>
            <a:r>
              <a:rPr lang="en-US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dụng</a:t>
            </a:r>
            <a:r>
              <a:rPr lang="en-US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công</a:t>
            </a:r>
            <a:r>
              <a:rPr lang="en-US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nghệ</a:t>
            </a:r>
            <a:r>
              <a:rPr lang="en-US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mã</a:t>
            </a:r>
            <a:r>
              <a:rPr lang="en-US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vạch</a:t>
            </a:r>
            <a:r>
              <a:rPr lang="en-US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vào</a:t>
            </a:r>
            <a:r>
              <a:rPr lang="en-US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quá</a:t>
            </a:r>
            <a:r>
              <a:rPr lang="en-US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trình</a:t>
            </a:r>
            <a:r>
              <a:rPr lang="en-US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quản</a:t>
            </a:r>
            <a:r>
              <a:rPr lang="en-US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lý</a:t>
            </a:r>
            <a:r>
              <a:rPr lang="en-US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tài</a:t>
            </a:r>
            <a:r>
              <a:rPr lang="en-US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liệu</a:t>
            </a:r>
            <a:r>
              <a:rPr lang="en-US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2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quản</a:t>
            </a:r>
            <a:r>
              <a:rPr lang="en-US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lý</a:t>
            </a:r>
            <a:r>
              <a:rPr lang="en-US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độc</a:t>
            </a:r>
            <a:r>
              <a:rPr lang="en-US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giả</a:t>
            </a:r>
            <a:r>
              <a:rPr lang="en-US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</a:t>
            </a:r>
            <a:endParaRPr lang="en-US" sz="21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indent="-34290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Hỗ</a:t>
            </a:r>
            <a:r>
              <a:rPr lang="en-US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trợ</a:t>
            </a:r>
            <a:r>
              <a:rPr lang="en-US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gửi</a:t>
            </a:r>
            <a:r>
              <a:rPr lang="en-US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email </a:t>
            </a:r>
            <a:r>
              <a:rPr lang="en-US" sz="2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tự</a:t>
            </a:r>
            <a:r>
              <a:rPr lang="en-US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động</a:t>
            </a:r>
            <a:r>
              <a:rPr lang="en-US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hay </a:t>
            </a:r>
            <a:r>
              <a:rPr lang="en-US" sz="2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thông</a:t>
            </a:r>
            <a:r>
              <a:rPr lang="en-US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qua </a:t>
            </a:r>
            <a:r>
              <a:rPr lang="en-US" sz="2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hệ</a:t>
            </a:r>
            <a:r>
              <a:rPr lang="en-US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thống</a:t>
            </a:r>
            <a:r>
              <a:rPr lang="en-US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SMS </a:t>
            </a:r>
            <a:r>
              <a:rPr lang="en-US" sz="2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để</a:t>
            </a:r>
            <a:r>
              <a:rPr lang="en-US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thông</a:t>
            </a:r>
            <a:r>
              <a:rPr lang="en-US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báo</a:t>
            </a:r>
            <a:r>
              <a:rPr lang="en-US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tới</a:t>
            </a:r>
            <a:r>
              <a:rPr lang="en-US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độc</a:t>
            </a:r>
            <a:r>
              <a:rPr lang="en-US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giả</a:t>
            </a:r>
            <a:r>
              <a:rPr lang="en-US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mượn</a:t>
            </a:r>
            <a:r>
              <a:rPr lang="en-US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quá</a:t>
            </a:r>
            <a:r>
              <a:rPr lang="en-US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hạn</a:t>
            </a:r>
            <a:r>
              <a:rPr lang="en-US" sz="2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</a:t>
            </a:r>
            <a:endParaRPr lang="en-US" sz="21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872124" y="5379502"/>
            <a:ext cx="7848872" cy="16158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US" b="1" smtClean="0">
                <a:solidFill>
                  <a:srgbClr val="FF0000"/>
                </a:solidFill>
                <a:latin typeface="Times New Roman" panose="02020603050405020304" pitchFamily="18" charset="0"/>
              </a:rPr>
              <a:t>Code demo: </a:t>
            </a:r>
            <a:r>
              <a:rPr lang="en-US" b="1" smtClean="0">
                <a:latin typeface="Times New Roman" panose="02020603050405020304" pitchFamily="18" charset="0"/>
                <a:hlinkClick r:id="rId3"/>
              </a:rPr>
              <a:t>https://github.com/NguyenMinhNhut2009/CNPM</a:t>
            </a:r>
            <a:endParaRPr lang="en-US" b="1" smtClean="0">
              <a:latin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US" sz="1600" b="1" smtClean="0">
                <a:solidFill>
                  <a:srgbClr val="FF0000"/>
                </a:solidFill>
                <a:latin typeface="Times New Roman" panose="02020603050405020304" pitchFamily="18" charset="0"/>
              </a:rPr>
              <a:t>Link video thuyết trình: </a:t>
            </a:r>
            <a:r>
              <a:rPr lang="en-US" sz="1600" b="1" smtClean="0">
                <a:solidFill>
                  <a:srgbClr val="FF0000"/>
                </a:solidFill>
                <a:latin typeface="Times New Roman" panose="02020603050405020304" pitchFamily="18" charset="0"/>
                <a:hlinkClick r:id="rId4"/>
              </a:rPr>
              <a:t>https://drive.google.com/file/d/1mAzJz5gjqYeUM4edEkdM18hfGFAyKLtw/view?usp=sharing</a:t>
            </a:r>
            <a:endParaRPr lang="en-US" sz="1600" dirty="0">
              <a:solidFill>
                <a:srgbClr val="FF0000"/>
              </a:solidFill>
              <a:effectLst/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wheel spokes="8"/>
      </p:transition>
    </mc:Choice>
    <mc:Fallback xmlns="">
      <p:transition spd="slow">
        <p:wheel spokes="8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4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56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66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66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83" tmFilter="0, 0; 0.125,0.2665; 0.25,0.4; 0.375,0.465; 0.5,0.5;  0.625,0.535; 0.75,0.6; 0.875,0.7335; 1,1">
                                          <p:stCondLst>
                                            <p:cond delay="331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1" tmFilter="0, 0; 0.125,0.2665; 0.25,0.4; 0.375,0.465; 0.5,0.5;  0.625,0.535; 0.75,0.6; 0.875,0.7335; 1,1">
                                          <p:stCondLst>
                                            <p:cond delay="414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7">
                                          <p:stCondLst>
                                            <p:cond delay="162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41" decel="50000">
                                          <p:stCondLst>
                                            <p:cond delay="169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7">
                                          <p:stCondLst>
                                            <p:cond delay="328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41" decel="50000">
                                          <p:stCondLst>
                                            <p:cond delay="335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7">
                                          <p:stCondLst>
                                            <p:cond delay="41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41" decel="50000">
                                          <p:stCondLst>
                                            <p:cond delay="417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7">
                                          <p:stCondLst>
                                            <p:cond delay="452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41" decel="50000">
                                          <p:stCondLst>
                                            <p:cond delay="458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4" grpId="0"/>
      <p:bldP spid="31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282" y="0"/>
            <a:ext cx="12858044" cy="7232650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/>
          <p:cNvGrpSpPr/>
          <p:nvPr/>
        </p:nvGrpSpPr>
        <p:grpSpPr>
          <a:xfrm>
            <a:off x="524719" y="807129"/>
            <a:ext cx="11609734" cy="5618392"/>
            <a:chOff x="497204" y="765320"/>
            <a:chExt cx="11008352" cy="5327360"/>
          </a:xfrm>
        </p:grpSpPr>
        <p:grpSp>
          <p:nvGrpSpPr>
            <p:cNvPr id="2" name="组合 1"/>
            <p:cNvGrpSpPr/>
            <p:nvPr/>
          </p:nvGrpSpPr>
          <p:grpSpPr>
            <a:xfrm>
              <a:off x="3432320" y="765320"/>
              <a:ext cx="5327360" cy="5327360"/>
              <a:chOff x="3432320" y="765320"/>
              <a:chExt cx="5327360" cy="5327360"/>
            </a:xfrm>
          </p:grpSpPr>
          <p:sp>
            <p:nvSpPr>
              <p:cNvPr id="5" name="椭圆 4"/>
              <p:cNvSpPr/>
              <p:nvPr/>
            </p:nvSpPr>
            <p:spPr>
              <a:xfrm>
                <a:off x="3432320" y="765320"/>
                <a:ext cx="5327360" cy="5327360"/>
              </a:xfrm>
              <a:prstGeom prst="ellipse">
                <a:avLst/>
              </a:prstGeom>
              <a:solidFill>
                <a:schemeClr val="accent1">
                  <a:alpha val="69804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6" name="椭圆 15"/>
              <p:cNvSpPr/>
              <p:nvPr/>
            </p:nvSpPr>
            <p:spPr>
              <a:xfrm>
                <a:off x="3704303" y="1037303"/>
                <a:ext cx="4783394" cy="4783394"/>
              </a:xfrm>
              <a:prstGeom prst="ellipse">
                <a:avLst/>
              </a:prstGeom>
              <a:noFill/>
              <a:ln w="12700">
                <a:solidFill>
                  <a:schemeClr val="bg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" name="组合 2"/>
            <p:cNvGrpSpPr/>
            <p:nvPr/>
          </p:nvGrpSpPr>
          <p:grpSpPr>
            <a:xfrm>
              <a:off x="497204" y="2716313"/>
              <a:ext cx="11008352" cy="1425373"/>
              <a:chOff x="497204" y="2338278"/>
              <a:chExt cx="11008352" cy="1425373"/>
            </a:xfrm>
          </p:grpSpPr>
          <p:sp>
            <p:nvSpPr>
              <p:cNvPr id="10" name="矩形 9"/>
              <p:cNvSpPr/>
              <p:nvPr/>
            </p:nvSpPr>
            <p:spPr>
              <a:xfrm>
                <a:off x="497204" y="2338278"/>
                <a:ext cx="11008352" cy="142537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8435" spc="600" dirty="0">
                    <a:solidFill>
                      <a:schemeClr val="bg1"/>
                    </a:solidFill>
                    <a:latin typeface="方正尚酷简体" panose="03000509000000000000" pitchFamily="65" charset="-122"/>
                    <a:ea typeface="方正尚酷简体" panose="03000509000000000000" pitchFamily="65" charset="-122"/>
                  </a:rPr>
                  <a:t>THANK</a:t>
                </a:r>
              </a:p>
              <a:p>
                <a:pPr algn="ctr"/>
                <a:r>
                  <a:rPr lang="en-US" altLang="zh-CN" sz="8435" spc="600" dirty="0">
                    <a:solidFill>
                      <a:schemeClr val="bg1"/>
                    </a:solidFill>
                    <a:latin typeface="方正尚酷简体" panose="03000509000000000000" pitchFamily="65" charset="-122"/>
                    <a:ea typeface="方正尚酷简体" panose="03000509000000000000" pitchFamily="65" charset="-122"/>
                  </a:rPr>
                  <a:t>YOU!!!</a:t>
                </a:r>
                <a:endParaRPr lang="zh-CN" altLang="en-US" sz="8435" spc="600" dirty="0">
                  <a:solidFill>
                    <a:schemeClr val="bg1"/>
                  </a:solidFill>
                  <a:latin typeface="方正尚酷简体" panose="03000509000000000000" pitchFamily="65" charset="-122"/>
                  <a:ea typeface="方正尚酷简体" panose="03000509000000000000" pitchFamily="65" charset="-122"/>
                </a:endParaRPr>
              </a:p>
            </p:txBody>
          </p:sp>
          <p:sp>
            <p:nvSpPr>
              <p:cNvPr id="15" name="矩形 14"/>
              <p:cNvSpPr/>
              <p:nvPr/>
            </p:nvSpPr>
            <p:spPr>
              <a:xfrm>
                <a:off x="3814970" y="3163534"/>
                <a:ext cx="4562061" cy="41412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newsflash/>
      </p:transition>
    </mc:Choice>
    <mc:Fallback xmlns="">
      <p:transition spd="slow">
        <p:newsfla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组合 41"/>
          <p:cNvGrpSpPr/>
          <p:nvPr/>
        </p:nvGrpSpPr>
        <p:grpSpPr>
          <a:xfrm>
            <a:off x="-195226" y="-415923"/>
            <a:ext cx="13111478" cy="3016885"/>
            <a:chOff x="-186050" y="-443472"/>
            <a:chExt cx="12432306" cy="3216692"/>
          </a:xfrm>
        </p:grpSpPr>
        <p:sp>
          <p:nvSpPr>
            <p:cNvPr id="2" name="矩形 1"/>
            <p:cNvSpPr/>
            <p:nvPr/>
          </p:nvSpPr>
          <p:spPr>
            <a:xfrm>
              <a:off x="-49976" y="16926"/>
              <a:ext cx="12296232" cy="2756294"/>
            </a:xfrm>
            <a:prstGeom prst="rect">
              <a:avLst/>
            </a:prstGeom>
            <a:blipFill dpi="0"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矩形 14"/>
            <p:cNvSpPr/>
            <p:nvPr/>
          </p:nvSpPr>
          <p:spPr>
            <a:xfrm>
              <a:off x="-186050" y="-443472"/>
              <a:ext cx="12387150" cy="213272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r>
                <a:rPr lang="en-US" sz="4400" b="1">
                  <a:solidFill>
                    <a:schemeClr val="accent1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  <a:sym typeface="+mn-ea"/>
                </a:rPr>
                <a:t>QUẢN </a:t>
              </a:r>
              <a:r>
                <a:rPr lang="en-US" sz="44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  <a:sym typeface="+mn-ea"/>
                </a:rPr>
                <a:t>LÝ THƯ VIỆN </a:t>
              </a:r>
              <a:endParaRPr lang="vi-VN" altLang="en-US" sz="4400" b="1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Times New Roman" panose="02020603050405020304" pitchFamily="18" charset="0"/>
                <a:ea typeface="方正尚酷简体" panose="03000509000000000000" pitchFamily="65" charset="-122"/>
                <a:cs typeface="Times New Roman" panose="02020603050405020304" pitchFamily="18" charset="0"/>
                <a:sym typeface="+mn-ea"/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397405" y="2984630"/>
            <a:ext cx="4182817" cy="1103388"/>
            <a:chOff x="1736282" y="3294936"/>
            <a:chExt cx="3966147" cy="1046233"/>
          </a:xfrm>
        </p:grpSpPr>
        <p:grpSp>
          <p:nvGrpSpPr>
            <p:cNvPr id="21" name="组合 20"/>
            <p:cNvGrpSpPr/>
            <p:nvPr/>
          </p:nvGrpSpPr>
          <p:grpSpPr>
            <a:xfrm>
              <a:off x="1736282" y="3446649"/>
              <a:ext cx="894520" cy="894520"/>
              <a:chOff x="2542528" y="2969573"/>
              <a:chExt cx="894520" cy="894520"/>
            </a:xfrm>
          </p:grpSpPr>
          <p:sp>
            <p:nvSpPr>
              <p:cNvPr id="7" name="椭圆 6"/>
              <p:cNvSpPr/>
              <p:nvPr/>
            </p:nvSpPr>
            <p:spPr>
              <a:xfrm>
                <a:off x="2542528" y="2969573"/>
                <a:ext cx="894520" cy="89452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955" dirty="0">
                    <a:latin typeface="Times New Roman" panose="02020603050405020304" pitchFamily="18" charset="0"/>
                    <a:ea typeface="方正尚酷简体" panose="03000509000000000000" pitchFamily="65" charset="-122"/>
                    <a:cs typeface="Times New Roman" panose="02020603050405020304" pitchFamily="18" charset="0"/>
                  </a:rPr>
                  <a:t>01</a:t>
                </a:r>
                <a:endParaRPr lang="zh-CN" altLang="en-US" sz="2955" dirty="0">
                  <a:latin typeface="Times New Roman" panose="02020603050405020304" pitchFamily="18" charset="0"/>
                  <a:ea typeface="方正尚酷简体" panose="03000509000000000000" pitchFamily="65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" name="椭圆 15"/>
              <p:cNvSpPr/>
              <p:nvPr/>
            </p:nvSpPr>
            <p:spPr>
              <a:xfrm>
                <a:off x="2616548" y="3025943"/>
                <a:ext cx="746482" cy="746482"/>
              </a:xfrm>
              <a:prstGeom prst="ellipse">
                <a:avLst/>
              </a:prstGeom>
              <a:noFill/>
              <a:ln w="12700">
                <a:solidFill>
                  <a:schemeClr val="bg1"/>
                </a:solidFill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955" dirty="0">
                  <a:latin typeface="方正尚酷简体" panose="03000509000000000000" pitchFamily="65" charset="-122"/>
                  <a:ea typeface="方正尚酷简体" panose="03000509000000000000" pitchFamily="65" charset="-122"/>
                </a:endParaRPr>
              </a:p>
            </p:txBody>
          </p:sp>
        </p:grpSp>
        <p:sp>
          <p:nvSpPr>
            <p:cNvPr id="24" name="文本框 23"/>
            <p:cNvSpPr txBox="1"/>
            <p:nvPr/>
          </p:nvSpPr>
          <p:spPr>
            <a:xfrm>
              <a:off x="2704821" y="3294936"/>
              <a:ext cx="2997608" cy="9046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1"/>
              <a:r>
                <a:rPr lang="en-US" altLang="zh-CN" sz="2800" spc="300" dirty="0" err="1">
                  <a:solidFill>
                    <a:schemeClr val="accent1"/>
                  </a:solidFill>
                  <a:latin typeface="Times New Roman" panose="02020603050405020304" pitchFamily="18" charset="0"/>
                  <a:ea typeface="方正尚酷简体" panose="03000509000000000000" pitchFamily="65" charset="-122"/>
                  <a:cs typeface="Times New Roman" panose="02020603050405020304" pitchFamily="18" charset="0"/>
                </a:rPr>
                <a:t>Khảo</a:t>
              </a:r>
              <a:r>
                <a:rPr lang="en-US" altLang="zh-CN" sz="2800" spc="300" dirty="0">
                  <a:solidFill>
                    <a:schemeClr val="accent1"/>
                  </a:solidFill>
                  <a:latin typeface="Times New Roman" panose="02020603050405020304" pitchFamily="18" charset="0"/>
                  <a:ea typeface="方正尚酷简体" panose="03000509000000000000" pitchFamily="65" charset="-122"/>
                  <a:cs typeface="Times New Roman" panose="02020603050405020304" pitchFamily="18" charset="0"/>
                </a:rPr>
                <a:t> </a:t>
              </a:r>
              <a:r>
                <a:rPr lang="en-US" altLang="zh-CN" sz="2800" spc="300" dirty="0" err="1">
                  <a:solidFill>
                    <a:schemeClr val="accent1"/>
                  </a:solidFill>
                  <a:latin typeface="Times New Roman" panose="02020603050405020304" pitchFamily="18" charset="0"/>
                  <a:ea typeface="方正尚酷简体" panose="03000509000000000000" pitchFamily="65" charset="-122"/>
                  <a:cs typeface="Times New Roman" panose="02020603050405020304" pitchFamily="18" charset="0"/>
                </a:rPr>
                <a:t>sát</a:t>
              </a:r>
              <a:r>
                <a:rPr lang="en-US" altLang="zh-CN" sz="2800" spc="300" dirty="0">
                  <a:solidFill>
                    <a:schemeClr val="accent1"/>
                  </a:solidFill>
                  <a:latin typeface="Times New Roman" panose="02020603050405020304" pitchFamily="18" charset="0"/>
                  <a:ea typeface="方正尚酷简体" panose="03000509000000000000" pitchFamily="65" charset="-122"/>
                  <a:cs typeface="Times New Roman" panose="02020603050405020304" pitchFamily="18" charset="0"/>
                </a:rPr>
                <a:t> </a:t>
              </a:r>
              <a:r>
                <a:rPr lang="en-US" altLang="zh-CN" sz="2800" spc="300" dirty="0" err="1">
                  <a:solidFill>
                    <a:schemeClr val="accent1"/>
                  </a:solidFill>
                  <a:latin typeface="Times New Roman" panose="02020603050405020304" pitchFamily="18" charset="0"/>
                  <a:ea typeface="方正尚酷简体" panose="03000509000000000000" pitchFamily="65" charset="-122"/>
                  <a:cs typeface="Times New Roman" panose="02020603050405020304" pitchFamily="18" charset="0"/>
                </a:rPr>
                <a:t>bài</a:t>
              </a:r>
              <a:r>
                <a:rPr lang="en-US" altLang="zh-CN" sz="2800" spc="300" dirty="0">
                  <a:solidFill>
                    <a:schemeClr val="accent1"/>
                  </a:solidFill>
                  <a:latin typeface="Times New Roman" panose="02020603050405020304" pitchFamily="18" charset="0"/>
                  <a:ea typeface="方正尚酷简体" panose="03000509000000000000" pitchFamily="65" charset="-122"/>
                  <a:cs typeface="Times New Roman" panose="02020603050405020304" pitchFamily="18" charset="0"/>
                </a:rPr>
                <a:t> </a:t>
              </a:r>
              <a:r>
                <a:rPr lang="en-US" altLang="zh-CN" sz="2800" spc="300" dirty="0" err="1">
                  <a:solidFill>
                    <a:schemeClr val="accent1"/>
                  </a:solidFill>
                  <a:latin typeface="Times New Roman" panose="02020603050405020304" pitchFamily="18" charset="0"/>
                  <a:ea typeface="方正尚酷简体" panose="03000509000000000000" pitchFamily="65" charset="-122"/>
                  <a:cs typeface="Times New Roman" panose="02020603050405020304" pitchFamily="18" charset="0"/>
                </a:rPr>
                <a:t>toán</a:t>
              </a:r>
              <a:endParaRPr lang="zh-CN" altLang="en-US" sz="3200" spc="300" dirty="0">
                <a:solidFill>
                  <a:schemeClr val="accent1"/>
                </a:solidFill>
                <a:latin typeface="Times New Roman" panose="02020603050405020304" pitchFamily="18" charset="0"/>
                <a:ea typeface="方正尚酷简体" panose="03000509000000000000" pitchFamily="65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4401088" y="2936668"/>
            <a:ext cx="3976752" cy="1084775"/>
            <a:chOff x="6353645" y="3294936"/>
            <a:chExt cx="3770757" cy="1028584"/>
          </a:xfrm>
        </p:grpSpPr>
        <p:grpSp>
          <p:nvGrpSpPr>
            <p:cNvPr id="20" name="组合 19"/>
            <p:cNvGrpSpPr/>
            <p:nvPr/>
          </p:nvGrpSpPr>
          <p:grpSpPr>
            <a:xfrm>
              <a:off x="6353645" y="3429000"/>
              <a:ext cx="894520" cy="894520"/>
              <a:chOff x="4613336" y="2951924"/>
              <a:chExt cx="894520" cy="894520"/>
            </a:xfrm>
          </p:grpSpPr>
          <p:sp>
            <p:nvSpPr>
              <p:cNvPr id="6" name="椭圆 5"/>
              <p:cNvSpPr/>
              <p:nvPr/>
            </p:nvSpPr>
            <p:spPr>
              <a:xfrm>
                <a:off x="4613336" y="2951924"/>
                <a:ext cx="894520" cy="89452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955" dirty="0">
                    <a:latin typeface="Times New Roman" panose="02020603050405020304" pitchFamily="18" charset="0"/>
                    <a:ea typeface="方正尚酷简体" panose="03000509000000000000" pitchFamily="65" charset="-122"/>
                    <a:cs typeface="Times New Roman" panose="02020603050405020304" pitchFamily="18" charset="0"/>
                  </a:rPr>
                  <a:t>02</a:t>
                </a:r>
                <a:endParaRPr lang="zh-CN" altLang="en-US" sz="2955" dirty="0">
                  <a:latin typeface="Times New Roman" panose="02020603050405020304" pitchFamily="18" charset="0"/>
                  <a:ea typeface="方正尚酷简体" panose="03000509000000000000" pitchFamily="65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" name="椭圆 16"/>
              <p:cNvSpPr/>
              <p:nvPr/>
            </p:nvSpPr>
            <p:spPr>
              <a:xfrm>
                <a:off x="4687355" y="3025943"/>
                <a:ext cx="746482" cy="746482"/>
              </a:xfrm>
              <a:prstGeom prst="ellipse">
                <a:avLst/>
              </a:prstGeom>
              <a:noFill/>
              <a:ln w="12700">
                <a:solidFill>
                  <a:schemeClr val="bg1"/>
                </a:solidFill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955" dirty="0">
                  <a:latin typeface="方正尚酷简体" panose="03000509000000000000" pitchFamily="65" charset="-122"/>
                  <a:ea typeface="方正尚酷简体" panose="03000509000000000000" pitchFamily="65" charset="-122"/>
                </a:endParaRPr>
              </a:p>
            </p:txBody>
          </p:sp>
        </p:grpSp>
        <p:sp>
          <p:nvSpPr>
            <p:cNvPr id="28" name="文本框 27"/>
            <p:cNvSpPr txBox="1"/>
            <p:nvPr/>
          </p:nvSpPr>
          <p:spPr>
            <a:xfrm>
              <a:off x="7322184" y="3294936"/>
              <a:ext cx="2802218" cy="9046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1"/>
              <a:r>
                <a:rPr lang="en-US" altLang="zh-CN" sz="2800" spc="300" dirty="0" err="1">
                  <a:solidFill>
                    <a:schemeClr val="accent1"/>
                  </a:solidFill>
                  <a:latin typeface="Times New Roman" panose="02020603050405020304" pitchFamily="18" charset="0"/>
                  <a:ea typeface="方正尚酷简体" panose="03000509000000000000" pitchFamily="65" charset="-122"/>
                  <a:cs typeface="Times New Roman" panose="02020603050405020304" pitchFamily="18" charset="0"/>
                </a:rPr>
                <a:t>Đặt</a:t>
              </a:r>
              <a:r>
                <a:rPr lang="en-US" altLang="zh-CN" sz="2800" spc="300" dirty="0">
                  <a:solidFill>
                    <a:schemeClr val="accent1"/>
                  </a:solidFill>
                  <a:latin typeface="Times New Roman" panose="02020603050405020304" pitchFamily="18" charset="0"/>
                  <a:ea typeface="方正尚酷简体" panose="03000509000000000000" pitchFamily="65" charset="-122"/>
                  <a:cs typeface="Times New Roman" panose="02020603050405020304" pitchFamily="18" charset="0"/>
                </a:rPr>
                <a:t> </a:t>
              </a:r>
              <a:r>
                <a:rPr lang="en-US" altLang="zh-CN" sz="2800" spc="300" dirty="0" err="1">
                  <a:solidFill>
                    <a:schemeClr val="accent1"/>
                  </a:solidFill>
                  <a:latin typeface="Times New Roman" panose="02020603050405020304" pitchFamily="18" charset="0"/>
                  <a:ea typeface="方正尚酷简体" panose="03000509000000000000" pitchFamily="65" charset="-122"/>
                  <a:cs typeface="Times New Roman" panose="02020603050405020304" pitchFamily="18" charset="0"/>
                </a:rPr>
                <a:t>tả</a:t>
              </a:r>
              <a:r>
                <a:rPr lang="en-US" altLang="zh-CN" sz="2800" spc="300" dirty="0">
                  <a:solidFill>
                    <a:schemeClr val="accent1"/>
                  </a:solidFill>
                  <a:latin typeface="Times New Roman" panose="02020603050405020304" pitchFamily="18" charset="0"/>
                  <a:ea typeface="方正尚酷简体" panose="03000509000000000000" pitchFamily="65" charset="-122"/>
                  <a:cs typeface="Times New Roman" panose="02020603050405020304" pitchFamily="18" charset="0"/>
                </a:rPr>
                <a:t> </a:t>
              </a:r>
              <a:r>
                <a:rPr lang="en-US" altLang="zh-CN" sz="2800" spc="300" dirty="0" err="1">
                  <a:solidFill>
                    <a:schemeClr val="accent1"/>
                  </a:solidFill>
                  <a:latin typeface="Times New Roman" panose="02020603050405020304" pitchFamily="18" charset="0"/>
                  <a:ea typeface="方正尚酷简体" panose="03000509000000000000" pitchFamily="65" charset="-122"/>
                  <a:cs typeface="Times New Roman" panose="02020603050405020304" pitchFamily="18" charset="0"/>
                </a:rPr>
                <a:t>yêu</a:t>
              </a:r>
              <a:r>
                <a:rPr lang="en-US" altLang="zh-CN" sz="2800" spc="300" dirty="0">
                  <a:solidFill>
                    <a:schemeClr val="accent1"/>
                  </a:solidFill>
                  <a:latin typeface="Times New Roman" panose="02020603050405020304" pitchFamily="18" charset="0"/>
                  <a:ea typeface="方正尚酷简体" panose="03000509000000000000" pitchFamily="65" charset="-122"/>
                  <a:cs typeface="Times New Roman" panose="02020603050405020304" pitchFamily="18" charset="0"/>
                </a:rPr>
                <a:t> </a:t>
              </a:r>
              <a:r>
                <a:rPr lang="en-US" altLang="zh-CN" sz="2800" spc="300" dirty="0" err="1">
                  <a:solidFill>
                    <a:schemeClr val="accent1"/>
                  </a:solidFill>
                  <a:latin typeface="Times New Roman" panose="02020603050405020304" pitchFamily="18" charset="0"/>
                  <a:ea typeface="方正尚酷简体" panose="03000509000000000000" pitchFamily="65" charset="-122"/>
                  <a:cs typeface="Times New Roman" panose="02020603050405020304" pitchFamily="18" charset="0"/>
                </a:rPr>
                <a:t>cầu</a:t>
              </a:r>
              <a:r>
                <a:rPr lang="en-US" altLang="zh-CN" sz="2800" spc="300" dirty="0">
                  <a:solidFill>
                    <a:schemeClr val="accent1"/>
                  </a:solidFill>
                  <a:latin typeface="Times New Roman" panose="02020603050405020304" pitchFamily="18" charset="0"/>
                  <a:ea typeface="方正尚酷简体" panose="03000509000000000000" pitchFamily="65" charset="-122"/>
                  <a:cs typeface="Times New Roman" panose="02020603050405020304" pitchFamily="18" charset="0"/>
                </a:rPr>
                <a:t> </a:t>
              </a:r>
              <a:r>
                <a:rPr lang="en-US" altLang="zh-CN" sz="2800" spc="300" dirty="0" err="1">
                  <a:solidFill>
                    <a:schemeClr val="accent1"/>
                  </a:solidFill>
                  <a:latin typeface="Times New Roman" panose="02020603050405020304" pitchFamily="18" charset="0"/>
                  <a:ea typeface="方正尚酷简体" panose="03000509000000000000" pitchFamily="65" charset="-122"/>
                  <a:cs typeface="Times New Roman" panose="02020603050405020304" pitchFamily="18" charset="0"/>
                </a:rPr>
                <a:t>bài</a:t>
              </a:r>
              <a:r>
                <a:rPr lang="en-US" altLang="zh-CN" sz="2800" spc="300" dirty="0">
                  <a:solidFill>
                    <a:schemeClr val="accent1"/>
                  </a:solidFill>
                  <a:latin typeface="Times New Roman" panose="02020603050405020304" pitchFamily="18" charset="0"/>
                  <a:ea typeface="方正尚酷简体" panose="03000509000000000000" pitchFamily="65" charset="-122"/>
                  <a:cs typeface="Times New Roman" panose="02020603050405020304" pitchFamily="18" charset="0"/>
                </a:rPr>
                <a:t> </a:t>
              </a:r>
              <a:r>
                <a:rPr lang="en-US" altLang="zh-CN" sz="2800" spc="300" dirty="0" err="1">
                  <a:solidFill>
                    <a:schemeClr val="accent1"/>
                  </a:solidFill>
                  <a:latin typeface="Times New Roman" panose="02020603050405020304" pitchFamily="18" charset="0"/>
                  <a:ea typeface="方正尚酷简体" panose="03000509000000000000" pitchFamily="65" charset="-122"/>
                  <a:cs typeface="Times New Roman" panose="02020603050405020304" pitchFamily="18" charset="0"/>
                </a:rPr>
                <a:t>toán</a:t>
              </a:r>
              <a:endParaRPr lang="zh-CN" altLang="en-US" sz="3200" spc="300" dirty="0">
                <a:solidFill>
                  <a:schemeClr val="accent1"/>
                </a:solidFill>
                <a:latin typeface="Times New Roman" panose="02020603050405020304" pitchFamily="18" charset="0"/>
                <a:ea typeface="方正尚酷简体" panose="03000509000000000000" pitchFamily="65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8919297" y="2863668"/>
            <a:ext cx="3949814" cy="1100106"/>
            <a:chOff x="1736283" y="4858265"/>
            <a:chExt cx="3745214" cy="1043121"/>
          </a:xfrm>
        </p:grpSpPr>
        <p:grpSp>
          <p:nvGrpSpPr>
            <p:cNvPr id="10" name="组合 9"/>
            <p:cNvGrpSpPr/>
            <p:nvPr/>
          </p:nvGrpSpPr>
          <p:grpSpPr>
            <a:xfrm>
              <a:off x="1736283" y="5006866"/>
              <a:ext cx="894520" cy="894520"/>
              <a:chOff x="6684143" y="2951924"/>
              <a:chExt cx="894520" cy="894520"/>
            </a:xfrm>
          </p:grpSpPr>
          <p:sp>
            <p:nvSpPr>
              <p:cNvPr id="5" name="椭圆 4"/>
              <p:cNvSpPr/>
              <p:nvPr/>
            </p:nvSpPr>
            <p:spPr>
              <a:xfrm>
                <a:off x="6684143" y="2951924"/>
                <a:ext cx="894520" cy="89452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955" dirty="0">
                    <a:latin typeface="Times New Roman" panose="02020603050405020304" pitchFamily="18" charset="0"/>
                    <a:ea typeface="方正尚酷简体" panose="03000509000000000000" pitchFamily="65" charset="-122"/>
                    <a:cs typeface="Times New Roman" panose="02020603050405020304" pitchFamily="18" charset="0"/>
                  </a:rPr>
                  <a:t>03</a:t>
                </a:r>
                <a:endParaRPr lang="zh-CN" altLang="en-US" sz="2955" dirty="0">
                  <a:latin typeface="Times New Roman" panose="02020603050405020304" pitchFamily="18" charset="0"/>
                  <a:ea typeface="方正尚酷简体" panose="03000509000000000000" pitchFamily="65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" name="椭圆 18"/>
              <p:cNvSpPr/>
              <p:nvPr/>
            </p:nvSpPr>
            <p:spPr>
              <a:xfrm>
                <a:off x="6758162" y="3025943"/>
                <a:ext cx="746482" cy="746482"/>
              </a:xfrm>
              <a:prstGeom prst="ellipse">
                <a:avLst/>
              </a:prstGeom>
              <a:noFill/>
              <a:ln w="12700">
                <a:solidFill>
                  <a:schemeClr val="bg1"/>
                </a:solidFill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955" dirty="0">
                  <a:latin typeface="方正尚酷简体" panose="03000509000000000000" pitchFamily="65" charset="-122"/>
                  <a:ea typeface="方正尚酷简体" panose="03000509000000000000" pitchFamily="65" charset="-122"/>
                </a:endParaRPr>
              </a:p>
            </p:txBody>
          </p:sp>
        </p:grpSp>
        <p:sp>
          <p:nvSpPr>
            <p:cNvPr id="31" name="文本框 30"/>
            <p:cNvSpPr txBox="1"/>
            <p:nvPr/>
          </p:nvSpPr>
          <p:spPr>
            <a:xfrm>
              <a:off x="2704822" y="4858265"/>
              <a:ext cx="2776675" cy="10214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1"/>
              <a:r>
                <a:rPr lang="en-US" altLang="zh-CN" sz="3200" spc="300" dirty="0" err="1">
                  <a:solidFill>
                    <a:schemeClr val="accent1"/>
                  </a:solidFill>
                  <a:latin typeface="Times New Roman" panose="02020603050405020304" pitchFamily="18" charset="0"/>
                  <a:ea typeface="方正尚酷简体" panose="03000509000000000000" pitchFamily="65" charset="-122"/>
                  <a:cs typeface="Times New Roman" panose="02020603050405020304" pitchFamily="18" charset="0"/>
                </a:rPr>
                <a:t>Phân</a:t>
              </a:r>
              <a:r>
                <a:rPr lang="en-US" altLang="zh-CN" sz="3200" spc="300" dirty="0">
                  <a:solidFill>
                    <a:schemeClr val="accent1"/>
                  </a:solidFill>
                  <a:latin typeface="Times New Roman" panose="02020603050405020304" pitchFamily="18" charset="0"/>
                  <a:ea typeface="方正尚酷简体" panose="03000509000000000000" pitchFamily="65" charset="-122"/>
                  <a:cs typeface="Times New Roman" panose="02020603050405020304" pitchFamily="18" charset="0"/>
                </a:rPr>
                <a:t> </a:t>
              </a:r>
              <a:r>
                <a:rPr lang="en-US" altLang="zh-CN" sz="3200" spc="300" dirty="0" err="1">
                  <a:solidFill>
                    <a:schemeClr val="accent1"/>
                  </a:solidFill>
                  <a:latin typeface="Times New Roman" panose="02020603050405020304" pitchFamily="18" charset="0"/>
                  <a:ea typeface="方正尚酷简体" panose="03000509000000000000" pitchFamily="65" charset="-122"/>
                  <a:cs typeface="Times New Roman" panose="02020603050405020304" pitchFamily="18" charset="0"/>
                </a:rPr>
                <a:t>tích</a:t>
              </a:r>
              <a:r>
                <a:rPr lang="en-US" altLang="zh-CN" sz="3200" spc="300" dirty="0">
                  <a:solidFill>
                    <a:schemeClr val="accent1"/>
                  </a:solidFill>
                  <a:latin typeface="Times New Roman" panose="02020603050405020304" pitchFamily="18" charset="0"/>
                  <a:ea typeface="方正尚酷简体" panose="03000509000000000000" pitchFamily="65" charset="-122"/>
                  <a:cs typeface="Times New Roman" panose="02020603050405020304" pitchFamily="18" charset="0"/>
                </a:rPr>
                <a:t> </a:t>
              </a:r>
              <a:r>
                <a:rPr lang="en-US" altLang="zh-CN" sz="3200" spc="300" dirty="0" err="1">
                  <a:solidFill>
                    <a:schemeClr val="accent1"/>
                  </a:solidFill>
                  <a:latin typeface="Times New Roman" panose="02020603050405020304" pitchFamily="18" charset="0"/>
                  <a:ea typeface="方正尚酷简体" panose="03000509000000000000" pitchFamily="65" charset="-122"/>
                  <a:cs typeface="Times New Roman" panose="02020603050405020304" pitchFamily="18" charset="0"/>
                </a:rPr>
                <a:t>yêu</a:t>
              </a:r>
              <a:r>
                <a:rPr lang="en-US" altLang="zh-CN" sz="3200" spc="300" dirty="0">
                  <a:solidFill>
                    <a:schemeClr val="accent1"/>
                  </a:solidFill>
                  <a:latin typeface="Times New Roman" panose="02020603050405020304" pitchFamily="18" charset="0"/>
                  <a:ea typeface="方正尚酷简体" panose="03000509000000000000" pitchFamily="65" charset="-122"/>
                  <a:cs typeface="Times New Roman" panose="02020603050405020304" pitchFamily="18" charset="0"/>
                </a:rPr>
                <a:t> </a:t>
              </a:r>
              <a:r>
                <a:rPr lang="en-US" altLang="zh-CN" sz="3200" spc="300" dirty="0" err="1">
                  <a:solidFill>
                    <a:schemeClr val="accent1"/>
                  </a:solidFill>
                  <a:latin typeface="Times New Roman" panose="02020603050405020304" pitchFamily="18" charset="0"/>
                  <a:ea typeface="方正尚酷简体" panose="03000509000000000000" pitchFamily="65" charset="-122"/>
                  <a:cs typeface="Times New Roman" panose="02020603050405020304" pitchFamily="18" charset="0"/>
                </a:rPr>
                <a:t>cầu</a:t>
              </a:r>
              <a:r>
                <a:rPr lang="en-US" altLang="zh-CN" sz="3200" spc="300" dirty="0">
                  <a:solidFill>
                    <a:schemeClr val="accent1"/>
                  </a:solidFill>
                  <a:latin typeface="Times New Roman" panose="02020603050405020304" pitchFamily="18" charset="0"/>
                  <a:ea typeface="方正尚酷简体" panose="03000509000000000000" pitchFamily="65" charset="-122"/>
                  <a:cs typeface="Times New Roman" panose="02020603050405020304" pitchFamily="18" charset="0"/>
                </a:rPr>
                <a:t> </a:t>
              </a:r>
              <a:endParaRPr lang="zh-CN" altLang="en-US" sz="3200" spc="300" dirty="0">
                <a:solidFill>
                  <a:schemeClr val="accent1"/>
                </a:solidFill>
                <a:latin typeface="Times New Roman" panose="02020603050405020304" pitchFamily="18" charset="0"/>
                <a:ea typeface="方正尚酷简体" panose="03000509000000000000" pitchFamily="65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2180903" y="4696445"/>
            <a:ext cx="3976751" cy="1148835"/>
            <a:chOff x="6353644" y="4858265"/>
            <a:chExt cx="3770757" cy="1089326"/>
          </a:xfrm>
        </p:grpSpPr>
        <p:grpSp>
          <p:nvGrpSpPr>
            <p:cNvPr id="3" name="组合 2"/>
            <p:cNvGrpSpPr/>
            <p:nvPr/>
          </p:nvGrpSpPr>
          <p:grpSpPr>
            <a:xfrm>
              <a:off x="6353644" y="5053071"/>
              <a:ext cx="894520" cy="894520"/>
              <a:chOff x="8749018" y="2951924"/>
              <a:chExt cx="894520" cy="894520"/>
            </a:xfrm>
          </p:grpSpPr>
          <p:sp>
            <p:nvSpPr>
              <p:cNvPr id="4" name="椭圆 3"/>
              <p:cNvSpPr/>
              <p:nvPr/>
            </p:nvSpPr>
            <p:spPr>
              <a:xfrm>
                <a:off x="8749018" y="2951924"/>
                <a:ext cx="894520" cy="89452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955" dirty="0">
                    <a:latin typeface="Times New Roman" panose="02020603050405020304" pitchFamily="18" charset="0"/>
                    <a:ea typeface="方正尚酷简体" panose="03000509000000000000" pitchFamily="65" charset="-122"/>
                    <a:cs typeface="Times New Roman" panose="02020603050405020304" pitchFamily="18" charset="0"/>
                  </a:rPr>
                  <a:t>04</a:t>
                </a:r>
                <a:endParaRPr lang="zh-CN" altLang="en-US" sz="2955" dirty="0">
                  <a:latin typeface="Times New Roman" panose="02020603050405020304" pitchFamily="18" charset="0"/>
                  <a:ea typeface="方正尚酷简体" panose="03000509000000000000" pitchFamily="65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35" name="椭圆 34"/>
              <p:cNvSpPr/>
              <p:nvPr/>
            </p:nvSpPr>
            <p:spPr>
              <a:xfrm>
                <a:off x="8828970" y="3025943"/>
                <a:ext cx="746482" cy="746482"/>
              </a:xfrm>
              <a:prstGeom prst="ellipse">
                <a:avLst/>
              </a:prstGeom>
              <a:noFill/>
              <a:ln w="12700">
                <a:solidFill>
                  <a:schemeClr val="bg1"/>
                </a:solidFill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955" dirty="0">
                  <a:latin typeface="方正尚酷简体" panose="03000509000000000000" pitchFamily="65" charset="-122"/>
                  <a:ea typeface="方正尚酷简体" panose="03000509000000000000" pitchFamily="65" charset="-122"/>
                </a:endParaRPr>
              </a:p>
            </p:txBody>
          </p:sp>
        </p:grpSp>
        <p:sp>
          <p:nvSpPr>
            <p:cNvPr id="34" name="文本框 33"/>
            <p:cNvSpPr txBox="1"/>
            <p:nvPr/>
          </p:nvSpPr>
          <p:spPr>
            <a:xfrm>
              <a:off x="7322184" y="4858265"/>
              <a:ext cx="2802217" cy="10214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1"/>
              <a:r>
                <a:rPr lang="en-US" altLang="zh-CN" sz="3200" spc="300" dirty="0" err="1">
                  <a:solidFill>
                    <a:schemeClr val="accent1"/>
                  </a:solidFill>
                  <a:latin typeface="Times New Roman" panose="02020603050405020304" pitchFamily="18" charset="0"/>
                  <a:ea typeface="方正尚酷简体" panose="03000509000000000000" pitchFamily="65" charset="-122"/>
                  <a:cs typeface="Times New Roman" panose="02020603050405020304" pitchFamily="18" charset="0"/>
                </a:rPr>
                <a:t>Thiết</a:t>
              </a:r>
              <a:r>
                <a:rPr lang="en-US" altLang="zh-CN" sz="3200" spc="300" dirty="0">
                  <a:solidFill>
                    <a:schemeClr val="accent1"/>
                  </a:solidFill>
                  <a:latin typeface="Times New Roman" panose="02020603050405020304" pitchFamily="18" charset="0"/>
                  <a:ea typeface="方正尚酷简体" panose="03000509000000000000" pitchFamily="65" charset="-122"/>
                  <a:cs typeface="Times New Roman" panose="02020603050405020304" pitchFamily="18" charset="0"/>
                </a:rPr>
                <a:t> </a:t>
              </a:r>
              <a:r>
                <a:rPr lang="en-US" altLang="zh-CN" sz="3200" spc="300" dirty="0" err="1">
                  <a:solidFill>
                    <a:schemeClr val="accent1"/>
                  </a:solidFill>
                  <a:latin typeface="Times New Roman" panose="02020603050405020304" pitchFamily="18" charset="0"/>
                  <a:ea typeface="方正尚酷简体" panose="03000509000000000000" pitchFamily="65" charset="-122"/>
                  <a:cs typeface="Times New Roman" panose="02020603050405020304" pitchFamily="18" charset="0"/>
                </a:rPr>
                <a:t>kế</a:t>
              </a:r>
              <a:r>
                <a:rPr lang="en-US" altLang="zh-CN" sz="3200" spc="300" dirty="0">
                  <a:solidFill>
                    <a:schemeClr val="accent1"/>
                  </a:solidFill>
                  <a:latin typeface="Times New Roman" panose="02020603050405020304" pitchFamily="18" charset="0"/>
                  <a:ea typeface="方正尚酷简体" panose="03000509000000000000" pitchFamily="65" charset="-122"/>
                  <a:cs typeface="Times New Roman" panose="02020603050405020304" pitchFamily="18" charset="0"/>
                </a:rPr>
                <a:t> </a:t>
              </a:r>
              <a:r>
                <a:rPr lang="en-US" altLang="zh-CN" sz="3200" spc="300" dirty="0" err="1">
                  <a:solidFill>
                    <a:schemeClr val="accent1"/>
                  </a:solidFill>
                  <a:latin typeface="Times New Roman" panose="02020603050405020304" pitchFamily="18" charset="0"/>
                  <a:ea typeface="方正尚酷简体" panose="03000509000000000000" pitchFamily="65" charset="-122"/>
                  <a:cs typeface="Times New Roman" panose="02020603050405020304" pitchFamily="18" charset="0"/>
                </a:rPr>
                <a:t>giao</a:t>
              </a:r>
              <a:r>
                <a:rPr lang="en-US" altLang="zh-CN" sz="3200" spc="300" dirty="0">
                  <a:solidFill>
                    <a:schemeClr val="accent1"/>
                  </a:solidFill>
                  <a:latin typeface="Times New Roman" panose="02020603050405020304" pitchFamily="18" charset="0"/>
                  <a:ea typeface="方正尚酷简体" panose="03000509000000000000" pitchFamily="65" charset="-122"/>
                  <a:cs typeface="Times New Roman" panose="02020603050405020304" pitchFamily="18" charset="0"/>
                </a:rPr>
                <a:t> </a:t>
              </a:r>
              <a:r>
                <a:rPr lang="en-US" altLang="zh-CN" sz="3200" spc="300" dirty="0" err="1">
                  <a:solidFill>
                    <a:schemeClr val="accent1"/>
                  </a:solidFill>
                  <a:latin typeface="Times New Roman" panose="02020603050405020304" pitchFamily="18" charset="0"/>
                  <a:ea typeface="方正尚酷简体" panose="03000509000000000000" pitchFamily="65" charset="-122"/>
                  <a:cs typeface="Times New Roman" panose="02020603050405020304" pitchFamily="18" charset="0"/>
                </a:rPr>
                <a:t>diện</a:t>
              </a:r>
              <a:endParaRPr lang="zh-CN" altLang="en-US" sz="3200" spc="300" dirty="0">
                <a:solidFill>
                  <a:schemeClr val="accent1"/>
                </a:solidFill>
                <a:latin typeface="Times New Roman" panose="02020603050405020304" pitchFamily="18" charset="0"/>
                <a:ea typeface="方正尚酷简体" panose="03000509000000000000" pitchFamily="65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7" name="组合 40"/>
          <p:cNvGrpSpPr/>
          <p:nvPr/>
        </p:nvGrpSpPr>
        <p:grpSpPr>
          <a:xfrm>
            <a:off x="7653511" y="4823831"/>
            <a:ext cx="3963416" cy="943387"/>
            <a:chOff x="6353644" y="5053071"/>
            <a:chExt cx="3758113" cy="894520"/>
          </a:xfrm>
        </p:grpSpPr>
        <p:grpSp>
          <p:nvGrpSpPr>
            <p:cNvPr id="43" name="组合 2"/>
            <p:cNvGrpSpPr/>
            <p:nvPr/>
          </p:nvGrpSpPr>
          <p:grpSpPr>
            <a:xfrm>
              <a:off x="6353644" y="5053071"/>
              <a:ext cx="894520" cy="894520"/>
              <a:chOff x="8749018" y="2951924"/>
              <a:chExt cx="894520" cy="894520"/>
            </a:xfrm>
          </p:grpSpPr>
          <p:sp>
            <p:nvSpPr>
              <p:cNvPr id="45" name="椭圆 3"/>
              <p:cNvSpPr/>
              <p:nvPr/>
            </p:nvSpPr>
            <p:spPr>
              <a:xfrm>
                <a:off x="8749018" y="2951924"/>
                <a:ext cx="894520" cy="89452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955" dirty="0">
                    <a:latin typeface="Times New Roman" panose="02020603050405020304" pitchFamily="18" charset="0"/>
                    <a:ea typeface="方正尚酷简体" panose="03000509000000000000" pitchFamily="65" charset="-122"/>
                    <a:cs typeface="Times New Roman" panose="02020603050405020304" pitchFamily="18" charset="0"/>
                  </a:rPr>
                  <a:t>05</a:t>
                </a:r>
                <a:endParaRPr lang="zh-CN" altLang="en-US" sz="2955" dirty="0">
                  <a:latin typeface="Times New Roman" panose="02020603050405020304" pitchFamily="18" charset="0"/>
                  <a:ea typeface="方正尚酷简体" panose="03000509000000000000" pitchFamily="65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46" name="椭圆 34"/>
              <p:cNvSpPr/>
              <p:nvPr/>
            </p:nvSpPr>
            <p:spPr>
              <a:xfrm>
                <a:off x="8828970" y="3025943"/>
                <a:ext cx="746482" cy="746482"/>
              </a:xfrm>
              <a:prstGeom prst="ellipse">
                <a:avLst/>
              </a:prstGeom>
              <a:noFill/>
              <a:ln w="12700">
                <a:solidFill>
                  <a:schemeClr val="bg1"/>
                </a:solidFill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955" dirty="0">
                  <a:latin typeface="方正尚酷简体" panose="03000509000000000000" pitchFamily="65" charset="-122"/>
                  <a:ea typeface="方正尚酷简体" panose="03000509000000000000" pitchFamily="65" charset="-122"/>
                </a:endParaRPr>
              </a:p>
            </p:txBody>
          </p:sp>
        </p:grpSp>
        <p:sp>
          <p:nvSpPr>
            <p:cNvPr id="44" name="文本框 33"/>
            <p:cNvSpPr txBox="1"/>
            <p:nvPr/>
          </p:nvSpPr>
          <p:spPr>
            <a:xfrm>
              <a:off x="7309540" y="5200864"/>
              <a:ext cx="2802217" cy="5533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1"/>
              <a:r>
                <a:rPr lang="en-US" altLang="zh-CN" sz="3200" spc="300" dirty="0" err="1">
                  <a:solidFill>
                    <a:schemeClr val="accent1"/>
                  </a:solidFill>
                  <a:latin typeface="Times New Roman" panose="02020603050405020304" pitchFamily="18" charset="0"/>
                  <a:ea typeface="方正尚酷简体" panose="03000509000000000000" pitchFamily="65" charset="-122"/>
                  <a:cs typeface="Times New Roman" panose="02020603050405020304" pitchFamily="18" charset="0"/>
                </a:rPr>
                <a:t>Kết</a:t>
              </a:r>
              <a:r>
                <a:rPr lang="en-US" altLang="zh-CN" sz="3200" spc="300" dirty="0">
                  <a:solidFill>
                    <a:schemeClr val="accent1"/>
                  </a:solidFill>
                  <a:latin typeface="Times New Roman" panose="02020603050405020304" pitchFamily="18" charset="0"/>
                  <a:ea typeface="方正尚酷简体" panose="03000509000000000000" pitchFamily="65" charset="-122"/>
                  <a:cs typeface="Times New Roman" panose="02020603050405020304" pitchFamily="18" charset="0"/>
                </a:rPr>
                <a:t> </a:t>
              </a:r>
              <a:r>
                <a:rPr lang="en-US" altLang="zh-CN" sz="3200" spc="300" dirty="0" err="1">
                  <a:solidFill>
                    <a:schemeClr val="accent1"/>
                  </a:solidFill>
                  <a:latin typeface="Times New Roman" panose="02020603050405020304" pitchFamily="18" charset="0"/>
                  <a:ea typeface="方正尚酷简体" panose="03000509000000000000" pitchFamily="65" charset="-122"/>
                  <a:cs typeface="Times New Roman" panose="02020603050405020304" pitchFamily="18" charset="0"/>
                </a:rPr>
                <a:t>luận</a:t>
              </a:r>
              <a:r>
                <a:rPr lang="en-US" altLang="zh-CN" sz="3200" spc="300" dirty="0">
                  <a:solidFill>
                    <a:schemeClr val="accent1"/>
                  </a:solidFill>
                  <a:latin typeface="Times New Roman" panose="02020603050405020304" pitchFamily="18" charset="0"/>
                  <a:ea typeface="方正尚酷简体" panose="03000509000000000000" pitchFamily="65" charset="-122"/>
                  <a:cs typeface="Times New Roman" panose="02020603050405020304" pitchFamily="18" charset="0"/>
                </a:rPr>
                <a:t> </a:t>
              </a:r>
              <a:endParaRPr lang="zh-CN" altLang="en-US" sz="3200" spc="300" dirty="0">
                <a:solidFill>
                  <a:schemeClr val="accent1"/>
                </a:solidFill>
                <a:latin typeface="Times New Roman" panose="02020603050405020304" pitchFamily="18" charset="0"/>
                <a:ea typeface="方正尚酷简体" panose="03000509000000000000" pitchFamily="65" charset="-122"/>
                <a:cs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wheel spokes="8"/>
      </p:transition>
    </mc:Choice>
    <mc:Fallback xmlns="">
      <p:transition spd="slow">
        <p:wheel spokes="8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210978" y="1176926"/>
            <a:ext cx="4878799" cy="4878799"/>
            <a:chOff x="1147915" y="1115961"/>
            <a:chExt cx="4626078" cy="4626078"/>
          </a:xfrm>
        </p:grpSpPr>
        <p:sp>
          <p:nvSpPr>
            <p:cNvPr id="7" name="椭圆 6"/>
            <p:cNvSpPr/>
            <p:nvPr/>
          </p:nvSpPr>
          <p:spPr>
            <a:xfrm>
              <a:off x="1147915" y="1115961"/>
              <a:ext cx="4626078" cy="4626078"/>
            </a:xfrm>
            <a:prstGeom prst="ellipse">
              <a:avLst/>
            </a:prstGeom>
            <a:blipFill dpi="0"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" name="椭圆 1"/>
            <p:cNvSpPr/>
            <p:nvPr/>
          </p:nvSpPr>
          <p:spPr>
            <a:xfrm>
              <a:off x="1710811" y="1678857"/>
              <a:ext cx="3500286" cy="3500286"/>
            </a:xfrm>
            <a:prstGeom prst="ellipse">
              <a:avLst/>
            </a:prstGeom>
            <a:solidFill>
              <a:schemeClr val="accent1">
                <a:alpha val="5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椭圆 5"/>
            <p:cNvSpPr/>
            <p:nvPr/>
          </p:nvSpPr>
          <p:spPr>
            <a:xfrm>
              <a:off x="1873562" y="1846483"/>
              <a:ext cx="3174784" cy="3174784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矩形 2"/>
            <p:cNvSpPr/>
            <p:nvPr/>
          </p:nvSpPr>
          <p:spPr>
            <a:xfrm>
              <a:off x="1873562" y="1895168"/>
              <a:ext cx="3175820" cy="306766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7505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01</a:t>
              </a:r>
              <a:endParaRPr lang="zh-CN" altLang="en-US" sz="1750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6261419" y="3075451"/>
            <a:ext cx="5202616" cy="721460"/>
            <a:chOff x="5973096" y="2984423"/>
            <a:chExt cx="4933121" cy="684089"/>
          </a:xfrm>
        </p:grpSpPr>
        <p:sp>
          <p:nvSpPr>
            <p:cNvPr id="9" name="矩形 8"/>
            <p:cNvSpPr/>
            <p:nvPr/>
          </p:nvSpPr>
          <p:spPr>
            <a:xfrm>
              <a:off x="6125031" y="2984423"/>
              <a:ext cx="4629251" cy="5462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lvl="1"/>
              <a:r>
                <a:rPr lang="en-US" altLang="zh-CN" sz="4000" spc="300" dirty="0" err="1">
                  <a:solidFill>
                    <a:schemeClr val="accent1"/>
                  </a:solidFill>
                  <a:latin typeface="Times New Roman" panose="02020603050405020304" pitchFamily="18" charset="0"/>
                  <a:ea typeface="方正尚酷简体" panose="03000509000000000000" pitchFamily="65" charset="-122"/>
                  <a:cs typeface="Times New Roman" panose="02020603050405020304" pitchFamily="18" charset="0"/>
                </a:rPr>
                <a:t>Khảo</a:t>
              </a:r>
              <a:r>
                <a:rPr lang="en-US" altLang="zh-CN" sz="4000" spc="300" dirty="0">
                  <a:solidFill>
                    <a:schemeClr val="accent1"/>
                  </a:solidFill>
                  <a:latin typeface="Times New Roman" panose="02020603050405020304" pitchFamily="18" charset="0"/>
                  <a:ea typeface="方正尚酷简体" panose="03000509000000000000" pitchFamily="65" charset="-122"/>
                  <a:cs typeface="Times New Roman" panose="02020603050405020304" pitchFamily="18" charset="0"/>
                </a:rPr>
                <a:t> </a:t>
              </a:r>
              <a:r>
                <a:rPr lang="en-US" altLang="zh-CN" sz="4000" spc="300" dirty="0" err="1">
                  <a:solidFill>
                    <a:schemeClr val="accent1"/>
                  </a:solidFill>
                  <a:latin typeface="Times New Roman" panose="02020603050405020304" pitchFamily="18" charset="0"/>
                  <a:ea typeface="方正尚酷简体" panose="03000509000000000000" pitchFamily="65" charset="-122"/>
                  <a:cs typeface="Times New Roman" panose="02020603050405020304" pitchFamily="18" charset="0"/>
                </a:rPr>
                <a:t>sát</a:t>
              </a:r>
              <a:r>
                <a:rPr lang="en-US" altLang="zh-CN" sz="4000" spc="300" dirty="0">
                  <a:solidFill>
                    <a:schemeClr val="accent1"/>
                  </a:solidFill>
                  <a:latin typeface="Times New Roman" panose="02020603050405020304" pitchFamily="18" charset="0"/>
                  <a:ea typeface="方正尚酷简体" panose="03000509000000000000" pitchFamily="65" charset="-122"/>
                  <a:cs typeface="Times New Roman" panose="02020603050405020304" pitchFamily="18" charset="0"/>
                </a:rPr>
                <a:t> </a:t>
              </a:r>
              <a:r>
                <a:rPr lang="en-US" altLang="zh-CN" sz="4000" spc="300" dirty="0" err="1">
                  <a:solidFill>
                    <a:schemeClr val="accent1"/>
                  </a:solidFill>
                  <a:latin typeface="Times New Roman" panose="02020603050405020304" pitchFamily="18" charset="0"/>
                  <a:ea typeface="方正尚酷简体" panose="03000509000000000000" pitchFamily="65" charset="-122"/>
                  <a:cs typeface="Times New Roman" panose="02020603050405020304" pitchFamily="18" charset="0"/>
                </a:rPr>
                <a:t>bài</a:t>
              </a:r>
              <a:r>
                <a:rPr lang="en-US" altLang="zh-CN" sz="4000" spc="300" dirty="0">
                  <a:solidFill>
                    <a:schemeClr val="accent1"/>
                  </a:solidFill>
                  <a:latin typeface="Times New Roman" panose="02020603050405020304" pitchFamily="18" charset="0"/>
                  <a:ea typeface="方正尚酷简体" panose="03000509000000000000" pitchFamily="65" charset="-122"/>
                  <a:cs typeface="Times New Roman" panose="02020603050405020304" pitchFamily="18" charset="0"/>
                </a:rPr>
                <a:t> </a:t>
              </a:r>
              <a:r>
                <a:rPr lang="en-US" altLang="zh-CN" sz="4000" spc="300" dirty="0" err="1">
                  <a:solidFill>
                    <a:schemeClr val="accent1"/>
                  </a:solidFill>
                  <a:latin typeface="Times New Roman" panose="02020603050405020304" pitchFamily="18" charset="0"/>
                  <a:ea typeface="方正尚酷简体" panose="03000509000000000000" pitchFamily="65" charset="-122"/>
                  <a:cs typeface="Times New Roman" panose="02020603050405020304" pitchFamily="18" charset="0"/>
                </a:rPr>
                <a:t>toán</a:t>
              </a:r>
              <a:r>
                <a:rPr lang="en-US" altLang="zh-CN" sz="4000" spc="300" dirty="0">
                  <a:solidFill>
                    <a:schemeClr val="accent1"/>
                  </a:solidFill>
                  <a:latin typeface="Times New Roman" panose="02020603050405020304" pitchFamily="18" charset="0"/>
                  <a:ea typeface="方正尚酷简体" panose="03000509000000000000" pitchFamily="65" charset="-122"/>
                  <a:cs typeface="Times New Roman" panose="02020603050405020304" pitchFamily="18" charset="0"/>
                </a:rPr>
                <a:t> </a:t>
              </a:r>
              <a:endParaRPr lang="zh-CN" altLang="en-US" sz="4400" spc="300" dirty="0">
                <a:solidFill>
                  <a:schemeClr val="accent1"/>
                </a:solidFill>
                <a:latin typeface="Times New Roman" panose="02020603050405020304" pitchFamily="18" charset="0"/>
                <a:ea typeface="方正尚酷简体" panose="03000509000000000000" pitchFamily="65" charset="-122"/>
                <a:cs typeface="Times New Roman" panose="02020603050405020304" pitchFamily="18" charset="0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5973096" y="3350717"/>
              <a:ext cx="4933121" cy="3177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endParaRPr lang="zh-CN" altLang="en-US" sz="1200" dirty="0"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6933312" y="3796911"/>
            <a:ext cx="468052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1.1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Yêu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cầu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toán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1.2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Khảo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sát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toán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1.3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tin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bản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nghiệp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vụ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toán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1.4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Xây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dựng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biểu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cấp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(BFD)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1.5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Xây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dựng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hoạch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dự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án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  <a:p>
            <a:r>
              <a:rPr lang="en-US" b="1" dirty="0"/>
              <a:t>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4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9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4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9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淘宝网Chenying0907出品 7"/>
          <p:cNvGrpSpPr/>
          <p:nvPr/>
        </p:nvGrpSpPr>
        <p:grpSpPr>
          <a:xfrm>
            <a:off x="583060" y="342545"/>
            <a:ext cx="637243" cy="227778"/>
            <a:chOff x="264939" y="188640"/>
            <a:chExt cx="604358" cy="216024"/>
          </a:xfrm>
          <a:solidFill>
            <a:schemeClr val="accent1"/>
          </a:solidFill>
        </p:grpSpPr>
        <p:sp>
          <p:nvSpPr>
            <p:cNvPr id="66" name="燕尾形 65"/>
            <p:cNvSpPr/>
            <p:nvPr/>
          </p:nvSpPr>
          <p:spPr>
            <a:xfrm>
              <a:off x="264939" y="188640"/>
              <a:ext cx="216024" cy="216024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solidFill>
                  <a:schemeClr val="tx1"/>
                </a:solidFill>
              </a:endParaRPr>
            </a:p>
          </p:txBody>
        </p:sp>
        <p:sp>
          <p:nvSpPr>
            <p:cNvPr id="67" name="燕尾形 66"/>
            <p:cNvSpPr/>
            <p:nvPr/>
          </p:nvSpPr>
          <p:spPr>
            <a:xfrm>
              <a:off x="454914" y="188640"/>
              <a:ext cx="216024" cy="216024"/>
            </a:xfrm>
            <a:prstGeom prst="chevron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solidFill>
                  <a:schemeClr val="tx1"/>
                </a:solidFill>
              </a:endParaRPr>
            </a:p>
          </p:txBody>
        </p:sp>
        <p:sp>
          <p:nvSpPr>
            <p:cNvPr id="68" name="燕尾形 67"/>
            <p:cNvSpPr/>
            <p:nvPr/>
          </p:nvSpPr>
          <p:spPr>
            <a:xfrm>
              <a:off x="653273" y="188640"/>
              <a:ext cx="216024" cy="216024"/>
            </a:xfrm>
            <a:prstGeom prst="chevron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solidFill>
                  <a:schemeClr val="tx1"/>
                </a:solidFill>
              </a:endParaRPr>
            </a:p>
          </p:txBody>
        </p:sp>
      </p:grpSp>
      <p:sp>
        <p:nvSpPr>
          <p:cNvPr id="69" name="淘宝网Chenying0907出品 9"/>
          <p:cNvSpPr txBox="1"/>
          <p:nvPr/>
        </p:nvSpPr>
        <p:spPr>
          <a:xfrm>
            <a:off x="1355389" y="1915"/>
            <a:ext cx="6021140" cy="688571"/>
          </a:xfrm>
          <a:prstGeom prst="rect">
            <a:avLst/>
          </a:prstGeom>
          <a:noFill/>
        </p:spPr>
        <p:txBody>
          <a:bodyPr wrap="square" lIns="72312" tIns="36156" rIns="72312" bIns="36156" rtlCol="0">
            <a:spAutoFit/>
          </a:bodyPr>
          <a:lstStyle/>
          <a:p>
            <a:pPr marL="0" lvl="1"/>
            <a:r>
              <a:rPr lang="en-US" altLang="zh-CN" sz="4000" spc="3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方正尚酷简体" panose="03000509000000000000" pitchFamily="65" charset="-122"/>
                <a:cs typeface="Times New Roman" panose="02020603050405020304" pitchFamily="18" charset="0"/>
              </a:rPr>
              <a:t>1.1 </a:t>
            </a:r>
            <a:r>
              <a:rPr lang="en-US" altLang="zh-CN" sz="4000" spc="300" dirty="0" err="1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方正尚酷简体" panose="03000509000000000000" pitchFamily="65" charset="-122"/>
                <a:cs typeface="Times New Roman" panose="02020603050405020304" pitchFamily="18" charset="0"/>
              </a:rPr>
              <a:t>Yêu</a:t>
            </a:r>
            <a:r>
              <a:rPr lang="en-US" altLang="zh-CN" sz="4000" spc="3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方正尚酷简体" panose="03000509000000000000" pitchFamily="65" charset="-122"/>
                <a:cs typeface="Times New Roman" panose="02020603050405020304" pitchFamily="18" charset="0"/>
              </a:rPr>
              <a:t> </a:t>
            </a:r>
            <a:r>
              <a:rPr lang="en-US" altLang="zh-CN" sz="4000" spc="300" dirty="0" err="1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方正尚酷简体" panose="03000509000000000000" pitchFamily="65" charset="-122"/>
                <a:cs typeface="Times New Roman" panose="02020603050405020304" pitchFamily="18" charset="0"/>
              </a:rPr>
              <a:t>cầu</a:t>
            </a:r>
            <a:r>
              <a:rPr lang="en-US" altLang="zh-CN" sz="4000" spc="3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方正尚酷简体" panose="03000509000000000000" pitchFamily="65" charset="-122"/>
                <a:cs typeface="Times New Roman" panose="02020603050405020304" pitchFamily="18" charset="0"/>
              </a:rPr>
              <a:t> </a:t>
            </a:r>
            <a:r>
              <a:rPr lang="en-US" altLang="zh-CN" sz="4000" spc="300" dirty="0" err="1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方正尚酷简体" panose="03000509000000000000" pitchFamily="65" charset="-122"/>
                <a:cs typeface="Times New Roman" panose="02020603050405020304" pitchFamily="18" charset="0"/>
              </a:rPr>
              <a:t>bài</a:t>
            </a:r>
            <a:r>
              <a:rPr lang="en-US" altLang="zh-CN" sz="4000" spc="3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方正尚酷简体" panose="03000509000000000000" pitchFamily="65" charset="-122"/>
                <a:cs typeface="Times New Roman" panose="02020603050405020304" pitchFamily="18" charset="0"/>
              </a:rPr>
              <a:t> </a:t>
            </a:r>
            <a:r>
              <a:rPr lang="en-US" altLang="zh-CN" sz="4000" spc="300" dirty="0" err="1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方正尚酷简体" panose="03000509000000000000" pitchFamily="65" charset="-122"/>
                <a:cs typeface="Times New Roman" panose="02020603050405020304" pitchFamily="18" charset="0"/>
              </a:rPr>
              <a:t>toán</a:t>
            </a:r>
            <a:r>
              <a:rPr lang="en-US" altLang="zh-CN" sz="4000" spc="3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方正尚酷简体" panose="03000509000000000000" pitchFamily="65" charset="-122"/>
                <a:cs typeface="Times New Roman" panose="02020603050405020304" pitchFamily="18" charset="0"/>
              </a:rPr>
              <a:t> </a:t>
            </a:r>
            <a:endParaRPr lang="zh-CN" altLang="en-US" sz="4000" spc="300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方正尚酷简体" panose="03000509000000000000" pitchFamily="65" charset="-122"/>
              <a:cs typeface="Times New Roman" panose="02020603050405020304" pitchFamily="18" charset="0"/>
            </a:endParaRPr>
          </a:p>
        </p:txBody>
      </p:sp>
      <p:cxnSp>
        <p:nvCxnSpPr>
          <p:cNvPr id="70" name="淘宝网Chenying0907出品 12"/>
          <p:cNvCxnSpPr/>
          <p:nvPr/>
        </p:nvCxnSpPr>
        <p:spPr>
          <a:xfrm>
            <a:off x="1494174" y="655205"/>
            <a:ext cx="1017410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ectangle 70"/>
          <p:cNvSpPr/>
          <p:nvPr/>
        </p:nvSpPr>
        <p:spPr>
          <a:xfrm>
            <a:off x="1676846" y="1284809"/>
            <a:ext cx="1027946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238760" indent="-285750" algn="just">
              <a:lnSpc>
                <a:spcPct val="150000"/>
              </a:lnSpc>
              <a:spcBef>
                <a:spcPts val="23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Từ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những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bất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pc="-1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cập</a:t>
            </a:r>
            <a:r>
              <a:rPr lang="en-US" spc="-1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trong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quá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trình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quản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lý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thư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viện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như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hiện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nay, </a:t>
            </a:r>
            <a:r>
              <a:rPr lang="en-US" spc="1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nhóm</a:t>
            </a:r>
            <a:r>
              <a:rPr lang="en-US" spc="1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pc="2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đã</a:t>
            </a:r>
            <a:r>
              <a:rPr lang="en-US" spc="2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đề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xuất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phần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mềm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ea typeface="Times New Roman" panose="02020603050405020304" pitchFamily="18" charset="0"/>
              </a:rPr>
              <a:t>quản</a:t>
            </a:r>
            <a:r>
              <a:rPr lang="en-US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pc="-15">
                <a:latin typeface="Times New Roman" panose="02020603050405020304" pitchFamily="18" charset="0"/>
                <a:ea typeface="Times New Roman" panose="02020603050405020304" pitchFamily="18" charset="0"/>
              </a:rPr>
              <a:t>lý thư viện</a:t>
            </a:r>
            <a:r>
              <a:rPr lang="en-US">
                <a:latin typeface="Times New Roman" panose="02020603050405020304" pitchFamily="18" charset="0"/>
                <a:ea typeface="Times New Roman" panose="02020603050405020304" pitchFamily="18" charset="0"/>
              </a:rPr>
              <a:t>.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Hệ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thống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quản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lý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pc="1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mới</a:t>
            </a:r>
            <a:r>
              <a:rPr lang="en-US" spc="1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cần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đạt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được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những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pc="-25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yêu</a:t>
            </a:r>
            <a:r>
              <a:rPr lang="en-US" spc="-2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cầu</a:t>
            </a:r>
            <a:r>
              <a:rPr lang="en-US" spc="4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sau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: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2900983" y="1888133"/>
            <a:ext cx="360040" cy="5040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964878" y="2598789"/>
            <a:ext cx="9991433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238760" indent="-285750" algn="just">
              <a:lnSpc>
                <a:spcPct val="150000"/>
              </a:lnSpc>
              <a:spcBef>
                <a:spcPts val="23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 err="1"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Phần</a:t>
            </a:r>
            <a:r>
              <a:rPr lang="en-US" dirty="0"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mềm</a:t>
            </a:r>
            <a:r>
              <a:rPr lang="en-US" dirty="0"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có</a:t>
            </a:r>
            <a:r>
              <a:rPr lang="en-US" dirty="0"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giao</a:t>
            </a:r>
            <a:r>
              <a:rPr lang="en-US" dirty="0"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diện</a:t>
            </a:r>
            <a:r>
              <a:rPr lang="en-US" dirty="0"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pc="20" dirty="0" err="1"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dễ</a:t>
            </a:r>
            <a:r>
              <a:rPr lang="en-US" spc="20" dirty="0"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sử</a:t>
            </a:r>
            <a:r>
              <a:rPr lang="en-US" spc="85" dirty="0"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dụng</a:t>
            </a:r>
            <a:r>
              <a:rPr lang="en-US" dirty="0"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; Cho </a:t>
            </a:r>
            <a:r>
              <a:rPr lang="en-US" dirty="0" err="1"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phép</a:t>
            </a:r>
            <a:r>
              <a:rPr lang="en-US" dirty="0"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thống</a:t>
            </a:r>
            <a:r>
              <a:rPr lang="en-US" dirty="0"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kê</a:t>
            </a:r>
            <a:r>
              <a:rPr lang="en-US" dirty="0"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, </a:t>
            </a:r>
            <a:r>
              <a:rPr lang="en-US" spc="-15" dirty="0"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in </a:t>
            </a:r>
            <a:r>
              <a:rPr lang="en-US" dirty="0" err="1"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ấn</a:t>
            </a:r>
            <a:r>
              <a:rPr lang="en-US" dirty="0"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theo</a:t>
            </a:r>
            <a:r>
              <a:rPr lang="en-US" dirty="0"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nhiều</a:t>
            </a:r>
            <a:r>
              <a:rPr lang="en-US" dirty="0"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tiêu</a:t>
            </a:r>
            <a:r>
              <a:rPr lang="en-US" spc="245" dirty="0"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chí</a:t>
            </a:r>
            <a:r>
              <a:rPr lang="en-US" dirty="0"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.</a:t>
            </a:r>
          </a:p>
          <a:p>
            <a:pPr marL="285750" marR="238760" indent="-285750" algn="just">
              <a:lnSpc>
                <a:spcPct val="150000"/>
              </a:lnSpc>
              <a:spcBef>
                <a:spcPts val="23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Cho </a:t>
            </a:r>
            <a:r>
              <a:rPr lang="en-US" dirty="0" err="1"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phép</a:t>
            </a:r>
            <a:r>
              <a:rPr lang="en-US" dirty="0"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lưu</a:t>
            </a:r>
            <a:r>
              <a:rPr lang="en-US" dirty="0"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trữ</a:t>
            </a:r>
            <a:r>
              <a:rPr lang="en-US" dirty="0"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các</a:t>
            </a:r>
            <a:r>
              <a:rPr lang="en-US" dirty="0"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thông</a:t>
            </a:r>
            <a:r>
              <a:rPr lang="en-US" dirty="0"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tin </a:t>
            </a:r>
            <a:r>
              <a:rPr lang="en-US" dirty="0" err="1"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về</a:t>
            </a:r>
            <a:r>
              <a:rPr lang="en-US" dirty="0"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sách</a:t>
            </a:r>
            <a:r>
              <a:rPr lang="en-US" dirty="0"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của</a:t>
            </a:r>
            <a:r>
              <a:rPr lang="en-US" dirty="0"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cả</a:t>
            </a:r>
            <a:r>
              <a:rPr lang="en-US" dirty="0"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thư</a:t>
            </a:r>
            <a:r>
              <a:rPr lang="en-US" dirty="0"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viện </a:t>
            </a:r>
            <a:r>
              <a:rPr lang="en-US" dirty="0" err="1"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hiện</a:t>
            </a:r>
            <a:r>
              <a:rPr lang="en-US" dirty="0"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tại</a:t>
            </a:r>
            <a:r>
              <a:rPr lang="en-US" dirty="0"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và</a:t>
            </a:r>
            <a:r>
              <a:rPr lang="en-US" dirty="0"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pc="15" dirty="0" err="1"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mở</a:t>
            </a:r>
            <a:r>
              <a:rPr lang="en-US" spc="15" dirty="0"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rộng</a:t>
            </a:r>
            <a:r>
              <a:rPr lang="en-US" dirty="0"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lượng</a:t>
            </a:r>
            <a:r>
              <a:rPr lang="en-US" dirty="0"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tài</a:t>
            </a:r>
            <a:r>
              <a:rPr lang="en-US" dirty="0"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liệu</a:t>
            </a:r>
            <a:r>
              <a:rPr lang="en-US" dirty="0"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về</a:t>
            </a:r>
            <a:r>
              <a:rPr lang="en-US" spc="55" dirty="0"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sau</a:t>
            </a:r>
            <a:r>
              <a:rPr lang="en-US" dirty="0"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.</a:t>
            </a:r>
          </a:p>
          <a:p>
            <a:pPr marL="285750" marR="238760" indent="-285750" algn="just">
              <a:lnSpc>
                <a:spcPct val="150000"/>
              </a:lnSpc>
              <a:spcBef>
                <a:spcPts val="23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 err="1"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Quản</a:t>
            </a:r>
            <a:r>
              <a:rPr lang="en-US" dirty="0"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pc="-15" dirty="0" err="1"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lý</a:t>
            </a:r>
            <a:r>
              <a:rPr lang="en-US" spc="-15" dirty="0"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việc</a:t>
            </a:r>
            <a:r>
              <a:rPr lang="en-US" spc="130" dirty="0"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mượn</a:t>
            </a:r>
            <a:r>
              <a:rPr lang="en-US" dirty="0"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, </a:t>
            </a:r>
            <a:r>
              <a:rPr lang="en-US" dirty="0" err="1"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trả</a:t>
            </a:r>
            <a:r>
              <a:rPr lang="en-US" dirty="0"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tài</a:t>
            </a:r>
            <a:r>
              <a:rPr lang="en-US" dirty="0"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liệu</a:t>
            </a:r>
            <a:r>
              <a:rPr lang="en-US" dirty="0"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dễ</a:t>
            </a:r>
            <a:r>
              <a:rPr lang="en-US" dirty="0"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dàng</a:t>
            </a:r>
            <a:r>
              <a:rPr lang="en-US" dirty="0"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, </a:t>
            </a:r>
            <a:r>
              <a:rPr lang="en-US" dirty="0" err="1"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thuận</a:t>
            </a:r>
            <a:r>
              <a:rPr lang="en-US" dirty="0"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tiện</a:t>
            </a:r>
            <a:r>
              <a:rPr lang="en-US" dirty="0"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cho</a:t>
            </a:r>
            <a:r>
              <a:rPr lang="en-US" dirty="0"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pc="-15" dirty="0" err="1"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thủ</a:t>
            </a:r>
            <a:r>
              <a:rPr lang="en-US" spc="-15" dirty="0"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thư</a:t>
            </a:r>
            <a:r>
              <a:rPr lang="en-US" dirty="0"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. </a:t>
            </a:r>
            <a:r>
              <a:rPr lang="en-US" dirty="0" err="1"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Tìm</a:t>
            </a:r>
            <a:r>
              <a:rPr lang="en-US" dirty="0"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kiếm</a:t>
            </a:r>
            <a:r>
              <a:rPr lang="en-US" dirty="0"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thông</a:t>
            </a:r>
            <a:r>
              <a:rPr lang="en-US" dirty="0"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tin </a:t>
            </a:r>
            <a:r>
              <a:rPr lang="en-US" dirty="0" err="1"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tài</a:t>
            </a:r>
            <a:r>
              <a:rPr lang="en-US" dirty="0"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liệu</a:t>
            </a:r>
            <a:r>
              <a:rPr lang="en-US" dirty="0"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, </a:t>
            </a:r>
            <a:r>
              <a:rPr lang="en-US" dirty="0" err="1"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độc</a:t>
            </a:r>
            <a:r>
              <a:rPr lang="en-US" dirty="0"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giả</a:t>
            </a:r>
            <a:r>
              <a:rPr lang="en-US" dirty="0"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 </a:t>
            </a:r>
            <a:r>
              <a:rPr lang="en-US" dirty="0" err="1"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nhanh</a:t>
            </a:r>
            <a:r>
              <a:rPr lang="en-US" dirty="0"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chóng</a:t>
            </a:r>
            <a:r>
              <a:rPr lang="en-US" dirty="0"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, </a:t>
            </a:r>
            <a:r>
              <a:rPr lang="en-US" spc="20" dirty="0" err="1"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dễ</a:t>
            </a:r>
            <a:r>
              <a:rPr lang="en-US" spc="210" dirty="0"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dàng</a:t>
            </a:r>
            <a:r>
              <a:rPr lang="en-US" dirty="0"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.</a:t>
            </a:r>
          </a:p>
          <a:p>
            <a:pPr marL="285750" marR="238760" indent="-285750" algn="just">
              <a:lnSpc>
                <a:spcPct val="150000"/>
              </a:lnSpc>
              <a:spcBef>
                <a:spcPts val="23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 err="1"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Không</a:t>
            </a:r>
            <a:r>
              <a:rPr lang="en-US" dirty="0"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gây</a:t>
            </a:r>
            <a:r>
              <a:rPr lang="en-US" dirty="0"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khó</a:t>
            </a:r>
            <a:r>
              <a:rPr lang="en-US" dirty="0"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khăn</a:t>
            </a:r>
            <a:r>
              <a:rPr lang="en-US" dirty="0"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cho</a:t>
            </a:r>
            <a:r>
              <a:rPr lang="en-US" dirty="0"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việc</a:t>
            </a:r>
            <a:r>
              <a:rPr lang="en-US" dirty="0"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quản</a:t>
            </a:r>
            <a:r>
              <a:rPr lang="en-US" dirty="0"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pc="-15" dirty="0" err="1"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lý</a:t>
            </a:r>
            <a:r>
              <a:rPr lang="en-US" spc="-15" dirty="0"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của</a:t>
            </a:r>
            <a:r>
              <a:rPr lang="en-US" dirty="0"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nhân</a:t>
            </a:r>
            <a:r>
              <a:rPr lang="en-US" dirty="0"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viên</a:t>
            </a:r>
            <a:r>
              <a:rPr lang="en-US" dirty="0"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.</a:t>
            </a:r>
            <a:endParaRPr lang="en-US" dirty="0">
              <a:effectLst/>
              <a:latin typeface="Times New Roman" panose="02020603050405020304" pitchFamily="18" charset="0"/>
              <a:ea typeface="Symbol" panose="05050102010706020507" pitchFamily="18" charset="2"/>
              <a:cs typeface="Symbol" panose="05050102010706020507" pitchFamily="18" charset="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cover dir="d"/>
      </p:transition>
    </mc:Choice>
    <mc:Fallback xmlns="">
      <p:transition spd="slow">
        <p:cover dir="d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淘宝网Chenying0907出品 7"/>
          <p:cNvGrpSpPr/>
          <p:nvPr/>
        </p:nvGrpSpPr>
        <p:grpSpPr>
          <a:xfrm>
            <a:off x="583060" y="342545"/>
            <a:ext cx="637243" cy="227778"/>
            <a:chOff x="264939" y="188640"/>
            <a:chExt cx="604358" cy="216024"/>
          </a:xfrm>
          <a:solidFill>
            <a:schemeClr val="accent1"/>
          </a:solidFill>
        </p:grpSpPr>
        <p:sp>
          <p:nvSpPr>
            <p:cNvPr id="66" name="燕尾形 65"/>
            <p:cNvSpPr/>
            <p:nvPr/>
          </p:nvSpPr>
          <p:spPr>
            <a:xfrm>
              <a:off x="264939" y="188640"/>
              <a:ext cx="216024" cy="216024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solidFill>
                  <a:schemeClr val="tx1"/>
                </a:solidFill>
              </a:endParaRPr>
            </a:p>
          </p:txBody>
        </p:sp>
        <p:sp>
          <p:nvSpPr>
            <p:cNvPr id="67" name="燕尾形 66"/>
            <p:cNvSpPr/>
            <p:nvPr/>
          </p:nvSpPr>
          <p:spPr>
            <a:xfrm>
              <a:off x="454914" y="188640"/>
              <a:ext cx="216024" cy="216024"/>
            </a:xfrm>
            <a:prstGeom prst="chevron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solidFill>
                  <a:schemeClr val="tx1"/>
                </a:solidFill>
              </a:endParaRPr>
            </a:p>
          </p:txBody>
        </p:sp>
        <p:sp>
          <p:nvSpPr>
            <p:cNvPr id="68" name="燕尾形 67"/>
            <p:cNvSpPr/>
            <p:nvPr/>
          </p:nvSpPr>
          <p:spPr>
            <a:xfrm>
              <a:off x="653273" y="188640"/>
              <a:ext cx="216024" cy="216024"/>
            </a:xfrm>
            <a:prstGeom prst="chevron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solidFill>
                  <a:schemeClr val="tx1"/>
                </a:solidFill>
              </a:endParaRPr>
            </a:p>
          </p:txBody>
        </p:sp>
      </p:grpSp>
      <p:sp>
        <p:nvSpPr>
          <p:cNvPr id="69" name="淘宝网Chenying0907出品 9"/>
          <p:cNvSpPr txBox="1"/>
          <p:nvPr/>
        </p:nvSpPr>
        <p:spPr>
          <a:xfrm>
            <a:off x="1388815" y="-1741"/>
            <a:ext cx="6021140" cy="688571"/>
          </a:xfrm>
          <a:prstGeom prst="rect">
            <a:avLst/>
          </a:prstGeom>
          <a:noFill/>
        </p:spPr>
        <p:txBody>
          <a:bodyPr wrap="square" lIns="72312" tIns="36156" rIns="72312" bIns="36156" rtlCol="0">
            <a:spAutoFit/>
          </a:bodyPr>
          <a:lstStyle/>
          <a:p>
            <a:pPr marL="0" lvl="1"/>
            <a:r>
              <a:rPr lang="en-US" altLang="zh-CN" sz="4000" spc="3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方正尚酷简体" panose="03000509000000000000" pitchFamily="65" charset="-122"/>
                <a:cs typeface="Times New Roman" panose="02020603050405020304" pitchFamily="18" charset="0"/>
              </a:rPr>
              <a:t>1.2 </a:t>
            </a:r>
            <a:r>
              <a:rPr lang="en-US" altLang="zh-CN" sz="4000" spc="300" dirty="0" err="1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方正尚酷简体" panose="03000509000000000000" pitchFamily="65" charset="-122"/>
                <a:cs typeface="Times New Roman" panose="02020603050405020304" pitchFamily="18" charset="0"/>
              </a:rPr>
              <a:t>Khảo</a:t>
            </a:r>
            <a:r>
              <a:rPr lang="en-US" altLang="zh-CN" sz="4000" spc="3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方正尚酷简体" panose="03000509000000000000" pitchFamily="65" charset="-122"/>
                <a:cs typeface="Times New Roman" panose="02020603050405020304" pitchFamily="18" charset="0"/>
              </a:rPr>
              <a:t> </a:t>
            </a:r>
            <a:r>
              <a:rPr lang="en-US" altLang="zh-CN" sz="4000" spc="300" dirty="0" err="1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方正尚酷简体" panose="03000509000000000000" pitchFamily="65" charset="-122"/>
                <a:cs typeface="Times New Roman" panose="02020603050405020304" pitchFamily="18" charset="0"/>
              </a:rPr>
              <a:t>sát</a:t>
            </a:r>
            <a:r>
              <a:rPr lang="en-US" altLang="zh-CN" sz="4000" spc="3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方正尚酷简体" panose="03000509000000000000" pitchFamily="65" charset="-122"/>
                <a:cs typeface="Times New Roman" panose="02020603050405020304" pitchFamily="18" charset="0"/>
              </a:rPr>
              <a:t> </a:t>
            </a:r>
            <a:r>
              <a:rPr lang="en-US" altLang="zh-CN" sz="4000" spc="300" dirty="0" err="1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方正尚酷简体" panose="03000509000000000000" pitchFamily="65" charset="-122"/>
                <a:cs typeface="Times New Roman" panose="02020603050405020304" pitchFamily="18" charset="0"/>
              </a:rPr>
              <a:t>bài</a:t>
            </a:r>
            <a:r>
              <a:rPr lang="en-US" altLang="zh-CN" sz="4000" spc="3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方正尚酷简体" panose="03000509000000000000" pitchFamily="65" charset="-122"/>
                <a:cs typeface="Times New Roman" panose="02020603050405020304" pitchFamily="18" charset="0"/>
              </a:rPr>
              <a:t> </a:t>
            </a:r>
            <a:r>
              <a:rPr lang="en-US" altLang="zh-CN" sz="4000" spc="300" dirty="0" err="1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方正尚酷简体" panose="03000509000000000000" pitchFamily="65" charset="-122"/>
                <a:cs typeface="Times New Roman" panose="02020603050405020304" pitchFamily="18" charset="0"/>
              </a:rPr>
              <a:t>toán</a:t>
            </a:r>
            <a:r>
              <a:rPr lang="en-US" altLang="zh-CN" sz="4000" spc="3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方正尚酷简体" panose="03000509000000000000" pitchFamily="65" charset="-122"/>
                <a:cs typeface="Times New Roman" panose="02020603050405020304" pitchFamily="18" charset="0"/>
              </a:rPr>
              <a:t> </a:t>
            </a:r>
            <a:endParaRPr lang="zh-CN" altLang="en-US" sz="4000" spc="300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方正尚酷简体" panose="03000509000000000000" pitchFamily="65" charset="-122"/>
              <a:cs typeface="Times New Roman" panose="02020603050405020304" pitchFamily="18" charset="0"/>
            </a:endParaRPr>
          </a:p>
        </p:txBody>
      </p:sp>
      <p:cxnSp>
        <p:nvCxnSpPr>
          <p:cNvPr id="70" name="淘宝网Chenying0907出品 12"/>
          <p:cNvCxnSpPr/>
          <p:nvPr/>
        </p:nvCxnSpPr>
        <p:spPr>
          <a:xfrm>
            <a:off x="1460823" y="686830"/>
            <a:ext cx="1017410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ectangle 70"/>
          <p:cNvSpPr/>
          <p:nvPr/>
        </p:nvSpPr>
        <p:spPr>
          <a:xfrm>
            <a:off x="1460823" y="808013"/>
            <a:ext cx="13465496" cy="63006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Ưu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điểm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tốn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kém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đầu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tư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sở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vật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chất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							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thư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viện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cần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phải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hiểu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biết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tin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nhiều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cũng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Nhược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điểm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tin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ghi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sổ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sách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giấy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tờ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dễ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bị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mất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mát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lưu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trữ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lâu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dài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0"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Quá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tìm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kiếm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sách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phục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vụ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mượn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sách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phải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thủ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do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đó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gây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mất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nhiều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thời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gian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0"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phải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tốn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nhiều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thời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gian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sức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kê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sách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lvl="0" indent="-285750">
              <a:lnSpc>
                <a:spcPct val="150000"/>
              </a:lnSpc>
              <a:buFontTx/>
              <a:buChar char="-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Tất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cả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thư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viện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đều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tiến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thủ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khoa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mới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cần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đạt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những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0"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Cập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nhật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tin</a:t>
            </a:r>
          </a:p>
          <a:p>
            <a:pPr lvl="0"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quá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mượn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trả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giả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0"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Tìm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kiếm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giả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nhiều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tiêu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chí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khác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nhau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0"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kê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ấn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nhiều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tiêu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chí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0"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Phục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hồi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lưu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238760" indent="337820" algn="just">
              <a:lnSpc>
                <a:spcPct val="150000"/>
              </a:lnSpc>
              <a:spcBef>
                <a:spcPts val="230"/>
              </a:spcBef>
              <a:spcAft>
                <a:spcPts val="0"/>
              </a:spcAft>
            </a:pPr>
            <a:endParaRPr lang="en-US" dirty="0">
              <a:effectLst/>
              <a:latin typeface="Times New Roman" panose="02020603050405020304" pitchFamily="18" charset="0"/>
              <a:ea typeface="Symbol" panose="05050102010706020507" pitchFamily="18" charset="2"/>
              <a:cs typeface="Symbol" panose="05050102010706020507" pitchFamily="18" charset="2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8" dur="1" fill="hold"/>
                                        <p:tgtEl>
                                          <p:spTgt spid="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3" dur="1" fill="hold"/>
                                        <p:tgtEl>
                                          <p:spTgt spid="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3" dur="1" fill="hold"/>
                                        <p:tgtEl>
                                          <p:spTgt spid="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8" dur="1" fill="hold"/>
                                        <p:tgtEl>
                                          <p:spTgt spid="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0" dur="500"/>
                                        <p:tgtEl>
                                          <p:spTgt spid="7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5" dur="500"/>
                                        <p:tgtEl>
                                          <p:spTgt spid="7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0" dur="500"/>
                                        <p:tgtEl>
                                          <p:spTgt spid="7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5" dur="500"/>
                                        <p:tgtEl>
                                          <p:spTgt spid="7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0" dur="500"/>
                                        <p:tgtEl>
                                          <p:spTgt spid="7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淘宝网Chenying0907出品 7"/>
          <p:cNvGrpSpPr/>
          <p:nvPr/>
        </p:nvGrpSpPr>
        <p:grpSpPr>
          <a:xfrm>
            <a:off x="583060" y="342545"/>
            <a:ext cx="637243" cy="227778"/>
            <a:chOff x="264939" y="188640"/>
            <a:chExt cx="604358" cy="216024"/>
          </a:xfrm>
          <a:solidFill>
            <a:schemeClr val="accent1"/>
          </a:solidFill>
        </p:grpSpPr>
        <p:sp>
          <p:nvSpPr>
            <p:cNvPr id="66" name="燕尾形 65"/>
            <p:cNvSpPr/>
            <p:nvPr/>
          </p:nvSpPr>
          <p:spPr>
            <a:xfrm>
              <a:off x="264939" y="188640"/>
              <a:ext cx="216024" cy="216024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solidFill>
                  <a:schemeClr val="tx1"/>
                </a:solidFill>
              </a:endParaRPr>
            </a:p>
          </p:txBody>
        </p:sp>
        <p:sp>
          <p:nvSpPr>
            <p:cNvPr id="67" name="燕尾形 66"/>
            <p:cNvSpPr/>
            <p:nvPr/>
          </p:nvSpPr>
          <p:spPr>
            <a:xfrm>
              <a:off x="454914" y="188640"/>
              <a:ext cx="216024" cy="216024"/>
            </a:xfrm>
            <a:prstGeom prst="chevron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solidFill>
                  <a:schemeClr val="tx1"/>
                </a:solidFill>
              </a:endParaRPr>
            </a:p>
          </p:txBody>
        </p:sp>
        <p:sp>
          <p:nvSpPr>
            <p:cNvPr id="68" name="燕尾形 67"/>
            <p:cNvSpPr/>
            <p:nvPr/>
          </p:nvSpPr>
          <p:spPr>
            <a:xfrm>
              <a:off x="653273" y="188640"/>
              <a:ext cx="216024" cy="216024"/>
            </a:xfrm>
            <a:prstGeom prst="chevron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solidFill>
                  <a:schemeClr val="tx1"/>
                </a:solidFill>
              </a:endParaRPr>
            </a:p>
          </p:txBody>
        </p:sp>
      </p:grpSp>
      <p:sp>
        <p:nvSpPr>
          <p:cNvPr id="69" name="淘宝网Chenying0907出品 9"/>
          <p:cNvSpPr txBox="1"/>
          <p:nvPr/>
        </p:nvSpPr>
        <p:spPr>
          <a:xfrm>
            <a:off x="1316834" y="164"/>
            <a:ext cx="10931853" cy="688571"/>
          </a:xfrm>
          <a:prstGeom prst="rect">
            <a:avLst/>
          </a:prstGeom>
          <a:noFill/>
        </p:spPr>
        <p:txBody>
          <a:bodyPr wrap="square" lIns="72312" tIns="36156" rIns="72312" bIns="36156" rtlCol="0">
            <a:spAutoFit/>
          </a:bodyPr>
          <a:lstStyle/>
          <a:p>
            <a:pPr marL="0" lvl="1"/>
            <a:r>
              <a:rPr lang="en-US" altLang="zh-CN" sz="4000" spc="3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方正尚酷简体" panose="03000509000000000000" pitchFamily="65" charset="-122"/>
                <a:cs typeface="Times New Roman" panose="02020603050405020304" pitchFamily="18" charset="0"/>
              </a:rPr>
              <a:t>1.3 </a:t>
            </a:r>
            <a:r>
              <a:rPr lang="en-US" altLang="zh-CN" sz="4000" spc="300" dirty="0" err="1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方正尚酷简体" panose="03000509000000000000" pitchFamily="65" charset="-122"/>
                <a:cs typeface="Times New Roman" panose="02020603050405020304" pitchFamily="18" charset="0"/>
              </a:rPr>
              <a:t>Thông</a:t>
            </a:r>
            <a:r>
              <a:rPr lang="en-US" altLang="zh-CN" sz="4000" spc="3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方正尚酷简体" panose="03000509000000000000" pitchFamily="65" charset="-122"/>
                <a:cs typeface="Times New Roman" panose="02020603050405020304" pitchFamily="18" charset="0"/>
              </a:rPr>
              <a:t> tin </a:t>
            </a:r>
            <a:r>
              <a:rPr lang="en-US" altLang="zh-CN" sz="4000" spc="300" dirty="0" err="1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方正尚酷简体" panose="03000509000000000000" pitchFamily="65" charset="-122"/>
                <a:cs typeface="Times New Roman" panose="02020603050405020304" pitchFamily="18" charset="0"/>
              </a:rPr>
              <a:t>cơ</a:t>
            </a:r>
            <a:r>
              <a:rPr lang="en-US" altLang="zh-CN" sz="4000" spc="3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方正尚酷简体" panose="03000509000000000000" pitchFamily="65" charset="-122"/>
                <a:cs typeface="Times New Roman" panose="02020603050405020304" pitchFamily="18" charset="0"/>
              </a:rPr>
              <a:t> </a:t>
            </a:r>
            <a:r>
              <a:rPr lang="en-US" altLang="zh-CN" sz="4000" spc="300" dirty="0" err="1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方正尚酷简体" panose="03000509000000000000" pitchFamily="65" charset="-122"/>
                <a:cs typeface="Times New Roman" panose="02020603050405020304" pitchFamily="18" charset="0"/>
              </a:rPr>
              <a:t>bản</a:t>
            </a:r>
            <a:r>
              <a:rPr lang="en-US" altLang="zh-CN" sz="4000" spc="3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方正尚酷简体" panose="03000509000000000000" pitchFamily="65" charset="-122"/>
                <a:cs typeface="Times New Roman" panose="02020603050405020304" pitchFamily="18" charset="0"/>
              </a:rPr>
              <a:t> </a:t>
            </a:r>
            <a:r>
              <a:rPr lang="en-US" altLang="zh-CN" sz="4000" spc="300" dirty="0" err="1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方正尚酷简体" panose="03000509000000000000" pitchFamily="65" charset="-122"/>
                <a:cs typeface="Times New Roman" panose="02020603050405020304" pitchFamily="18" charset="0"/>
              </a:rPr>
              <a:t>của</a:t>
            </a:r>
            <a:r>
              <a:rPr lang="en-US" altLang="zh-CN" sz="4000" spc="3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方正尚酷简体" panose="03000509000000000000" pitchFamily="65" charset="-122"/>
                <a:cs typeface="Times New Roman" panose="02020603050405020304" pitchFamily="18" charset="0"/>
              </a:rPr>
              <a:t> </a:t>
            </a:r>
            <a:r>
              <a:rPr lang="en-US" altLang="zh-CN" sz="4000" spc="300" dirty="0" err="1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方正尚酷简体" panose="03000509000000000000" pitchFamily="65" charset="-122"/>
                <a:cs typeface="Times New Roman" panose="02020603050405020304" pitchFamily="18" charset="0"/>
              </a:rPr>
              <a:t>nghiệp</a:t>
            </a:r>
            <a:r>
              <a:rPr lang="en-US" altLang="zh-CN" sz="4000" spc="3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方正尚酷简体" panose="03000509000000000000" pitchFamily="65" charset="-122"/>
                <a:cs typeface="Times New Roman" panose="02020603050405020304" pitchFamily="18" charset="0"/>
              </a:rPr>
              <a:t> </a:t>
            </a:r>
            <a:r>
              <a:rPr lang="en-US" altLang="zh-CN" sz="4000" spc="300" dirty="0" err="1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方正尚酷简体" panose="03000509000000000000" pitchFamily="65" charset="-122"/>
                <a:cs typeface="Times New Roman" panose="02020603050405020304" pitchFamily="18" charset="0"/>
              </a:rPr>
              <a:t>vụ</a:t>
            </a:r>
            <a:r>
              <a:rPr lang="en-US" altLang="zh-CN" sz="4000" spc="3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方正尚酷简体" panose="03000509000000000000" pitchFamily="65" charset="-122"/>
                <a:cs typeface="Times New Roman" panose="02020603050405020304" pitchFamily="18" charset="0"/>
              </a:rPr>
              <a:t> </a:t>
            </a:r>
            <a:r>
              <a:rPr lang="en-US" altLang="zh-CN" sz="4000" spc="300" dirty="0" err="1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方正尚酷简体" panose="03000509000000000000" pitchFamily="65" charset="-122"/>
                <a:cs typeface="Times New Roman" panose="02020603050405020304" pitchFamily="18" charset="0"/>
              </a:rPr>
              <a:t>bài</a:t>
            </a:r>
            <a:r>
              <a:rPr lang="en-US" altLang="zh-CN" sz="4000" spc="3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方正尚酷简体" panose="03000509000000000000" pitchFamily="65" charset="-122"/>
                <a:cs typeface="Times New Roman" panose="02020603050405020304" pitchFamily="18" charset="0"/>
              </a:rPr>
              <a:t> </a:t>
            </a:r>
            <a:r>
              <a:rPr lang="en-US" altLang="zh-CN" sz="4000" spc="300" dirty="0" err="1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方正尚酷简体" panose="03000509000000000000" pitchFamily="65" charset="-122"/>
                <a:cs typeface="Times New Roman" panose="02020603050405020304" pitchFamily="18" charset="0"/>
              </a:rPr>
              <a:t>toán</a:t>
            </a:r>
            <a:r>
              <a:rPr lang="en-US" altLang="zh-CN" sz="4000" spc="3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方正尚酷简体" panose="03000509000000000000" pitchFamily="65" charset="-122"/>
                <a:cs typeface="Times New Roman" panose="02020603050405020304" pitchFamily="18" charset="0"/>
              </a:rPr>
              <a:t> </a:t>
            </a:r>
            <a:endParaRPr lang="zh-CN" altLang="en-US" sz="4000" spc="300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方正尚酷简体" panose="03000509000000000000" pitchFamily="65" charset="-122"/>
              <a:cs typeface="Times New Roman" panose="02020603050405020304" pitchFamily="18" charset="0"/>
            </a:endParaRPr>
          </a:p>
        </p:txBody>
      </p:sp>
      <p:cxnSp>
        <p:nvCxnSpPr>
          <p:cNvPr id="70" name="淘宝网Chenying0907出品 12"/>
          <p:cNvCxnSpPr/>
          <p:nvPr/>
        </p:nvCxnSpPr>
        <p:spPr>
          <a:xfrm>
            <a:off x="1494174" y="655205"/>
            <a:ext cx="1017410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ectangle 70"/>
          <p:cNvSpPr/>
          <p:nvPr/>
        </p:nvSpPr>
        <p:spPr>
          <a:xfrm>
            <a:off x="1220303" y="1343776"/>
            <a:ext cx="10825696" cy="46312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41000"/>
              </a:lnSpc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tin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bản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nghiệp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vụ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thư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viện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gồm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 algn="just">
              <a:lnSpc>
                <a:spcPct val="141000"/>
              </a:lnSpc>
              <a:buFont typeface="Arial" panose="020B0604020202020204" pitchFamily="34" charset="0"/>
              <a:buChar char="•"/>
            </a:pPr>
            <a:r>
              <a:rPr lang="en-US" b="1" i="1" dirty="0">
                <a:effectLst>
                  <a:glow>
                    <a:srgbClr val="000000"/>
                  </a:glow>
                  <a:outerShdw sx="0" sy="0">
                    <a:srgbClr val="000000"/>
                  </a:outerShdw>
                  <a:reflection stA="0" endPos="0" fadeDir="0" sx="0" sy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i="1" dirty="0" err="1">
                <a:effectLst>
                  <a:glow>
                    <a:srgbClr val="000000"/>
                  </a:glow>
                  <a:outerShdw sx="0" sy="0">
                    <a:srgbClr val="000000"/>
                  </a:outerShdw>
                  <a:reflection stA="0" endPos="0" fadeDir="0" sx="0" sy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Quy</a:t>
            </a:r>
            <a:r>
              <a:rPr lang="en-US" b="1" i="1" dirty="0">
                <a:effectLst>
                  <a:glow>
                    <a:srgbClr val="000000"/>
                  </a:glow>
                  <a:outerShdw sx="0" sy="0">
                    <a:srgbClr val="000000"/>
                  </a:outerShdw>
                  <a:reflection stA="0" endPos="0" fadeDir="0" sx="0" sy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i="1" dirty="0" err="1">
                <a:effectLst>
                  <a:glow>
                    <a:srgbClr val="000000"/>
                  </a:glow>
                  <a:outerShdw sx="0" sy="0">
                    <a:srgbClr val="000000"/>
                  </a:outerShdw>
                  <a:reflection stA="0" endPos="0" fadeDir="0" sx="0" sy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b="1" i="1" dirty="0">
                <a:effectLst>
                  <a:glow>
                    <a:srgbClr val="000000"/>
                  </a:glow>
                  <a:outerShdw sx="0" sy="0">
                    <a:srgbClr val="000000"/>
                  </a:outerShdw>
                  <a:reflection stA="0" endPos="0" fadeDir="0" sx="0" sy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i="1" dirty="0" err="1">
                <a:effectLst>
                  <a:glow>
                    <a:srgbClr val="000000"/>
                  </a:glow>
                  <a:outerShdw sx="0" sy="0">
                    <a:srgbClr val="000000"/>
                  </a:outerShdw>
                  <a:reflection stA="0" endPos="0" fadeDir="0" sx="0" sy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nhập</a:t>
            </a:r>
            <a:r>
              <a:rPr lang="en-US" b="1" i="1" dirty="0">
                <a:effectLst>
                  <a:glow>
                    <a:srgbClr val="000000"/>
                  </a:glow>
                  <a:outerShdw sx="0" sy="0">
                    <a:srgbClr val="000000"/>
                  </a:outerShdw>
                  <a:reflection stA="0" endPos="0" fadeDir="0" sx="0" sy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i="1" dirty="0" err="1">
                <a:effectLst>
                  <a:glow>
                    <a:srgbClr val="000000"/>
                  </a:glow>
                  <a:outerShdw sx="0" sy="0">
                    <a:srgbClr val="000000"/>
                  </a:outerShdw>
                  <a:reflection stA="0" endPos="0" fadeDir="0" sx="0" sy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sách</a:t>
            </a:r>
            <a:r>
              <a:rPr lang="en-US" b="1" i="1" dirty="0">
                <a:effectLst>
                  <a:glow>
                    <a:srgbClr val="000000"/>
                  </a:glow>
                  <a:outerShdw sx="0" sy="0">
                    <a:srgbClr val="000000"/>
                  </a:outerShdw>
                  <a:reflection stA="0" endPos="0" fadeDir="0" sx="0" sy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2000" b="1" dirty="0">
              <a:effectLst>
                <a:glow>
                  <a:srgbClr val="000000"/>
                </a:glow>
                <a:outerShdw sx="0" sy="0">
                  <a:srgbClr val="000000"/>
                </a:outerShdw>
                <a:reflection stA="0" endPos="0" fadeDir="0" sx="0" sy="0"/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 algn="just">
              <a:lnSpc>
                <a:spcPct val="141000"/>
              </a:lnSpc>
              <a:buFont typeface="Arial" panose="020B0604020202020204" pitchFamily="34" charset="0"/>
              <a:buChar char="•"/>
            </a:pPr>
            <a:r>
              <a:rPr lang="en-US" b="1" i="1" dirty="0" err="1">
                <a:effectLst>
                  <a:glow>
                    <a:srgbClr val="000000"/>
                  </a:glow>
                  <a:outerShdw sx="0" sy="0">
                    <a:srgbClr val="000000"/>
                  </a:outerShdw>
                  <a:reflection stA="0" endPos="0" fadeDir="0" sx="0" sy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Quy</a:t>
            </a:r>
            <a:r>
              <a:rPr lang="en-US" b="1" i="1" dirty="0">
                <a:effectLst>
                  <a:glow>
                    <a:srgbClr val="000000"/>
                  </a:glow>
                  <a:outerShdw sx="0" sy="0">
                    <a:srgbClr val="000000"/>
                  </a:outerShdw>
                  <a:reflection stA="0" endPos="0" fadeDir="0" sx="0" sy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i="1" dirty="0" err="1">
                <a:effectLst>
                  <a:glow>
                    <a:srgbClr val="000000"/>
                  </a:glow>
                  <a:outerShdw sx="0" sy="0">
                    <a:srgbClr val="000000"/>
                  </a:outerShdw>
                  <a:reflection stA="0" endPos="0" fadeDir="0" sx="0" sy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b="1" i="1" dirty="0">
                <a:effectLst>
                  <a:glow>
                    <a:srgbClr val="000000"/>
                  </a:glow>
                  <a:outerShdw sx="0" sy="0">
                    <a:srgbClr val="000000"/>
                  </a:outerShdw>
                  <a:reflection stA="0" endPos="0" fadeDir="0" sx="0" sy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i="1" dirty="0" err="1">
                <a:effectLst>
                  <a:glow>
                    <a:srgbClr val="000000"/>
                  </a:glow>
                  <a:outerShdw sx="0" sy="0">
                    <a:srgbClr val="000000"/>
                  </a:outerShdw>
                  <a:reflection stA="0" endPos="0" fadeDir="0" sx="0" sy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mượn</a:t>
            </a:r>
            <a:r>
              <a:rPr lang="en-US" b="1" i="1" dirty="0">
                <a:effectLst>
                  <a:glow>
                    <a:srgbClr val="000000"/>
                  </a:glow>
                  <a:outerShdw sx="0" sy="0">
                    <a:srgbClr val="000000"/>
                  </a:outerShdw>
                  <a:reflection stA="0" endPos="0" fadeDir="0" sx="0" sy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i="1" dirty="0" err="1">
                <a:effectLst>
                  <a:glow>
                    <a:srgbClr val="000000"/>
                  </a:glow>
                  <a:outerShdw sx="0" sy="0">
                    <a:srgbClr val="000000"/>
                  </a:outerShdw>
                  <a:reflection stA="0" endPos="0" fadeDir="0" sx="0" sy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r>
              <a:rPr lang="en-US" b="1" i="1" dirty="0">
                <a:effectLst>
                  <a:glow>
                    <a:srgbClr val="000000"/>
                  </a:glow>
                  <a:outerShdw sx="0" sy="0">
                    <a:srgbClr val="000000"/>
                  </a:outerShdw>
                  <a:reflection stA="0" endPos="0" fadeDir="0" sx="0" sy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i="1" dirty="0" err="1">
                <a:effectLst>
                  <a:glow>
                    <a:srgbClr val="000000"/>
                  </a:glow>
                  <a:outerShdw sx="0" sy="0">
                    <a:srgbClr val="000000"/>
                  </a:outerShdw>
                  <a:reflection stA="0" endPos="0" fadeDir="0" sx="0" sy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b="1" i="1" dirty="0">
                <a:effectLst>
                  <a:glow>
                    <a:srgbClr val="000000"/>
                  </a:glow>
                  <a:outerShdw sx="0" sy="0">
                    <a:srgbClr val="000000"/>
                  </a:outerShdw>
                  <a:reflection stA="0" endPos="0" fadeDir="0" sx="0" sy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lvl="2" algn="just">
              <a:lnSpc>
                <a:spcPct val="141000"/>
              </a:lnSpc>
              <a:buFont typeface="Arial" panose="020B0604020202020204" pitchFamily="34" charset="0"/>
              <a:buChar char="•"/>
            </a:pPr>
            <a:r>
              <a:rPr lang="en-US" sz="2000" b="1" i="1" dirty="0" err="1">
                <a:effectLst>
                  <a:glow>
                    <a:srgbClr val="000000"/>
                  </a:glow>
                  <a:outerShdw sx="0" sy="0">
                    <a:srgbClr val="000000"/>
                  </a:outerShdw>
                  <a:reflection stA="0" endPos="0" fadeDir="0" sx="0" sy="0"/>
                </a:effectLst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Quy</a:t>
            </a:r>
            <a:r>
              <a:rPr lang="en-US" sz="2000" b="1" i="1" dirty="0">
                <a:effectLst>
                  <a:glow>
                    <a:srgbClr val="000000"/>
                  </a:glow>
                  <a:outerShdw sx="0" sy="0">
                    <a:srgbClr val="000000"/>
                  </a:outerShdw>
                  <a:reflection stA="0" endPos="0" fadeDir="0" sx="0" sy="0"/>
                </a:effectLst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sz="2000" b="1" i="1" dirty="0" err="1">
                <a:effectLst>
                  <a:glow>
                    <a:srgbClr val="000000"/>
                  </a:glow>
                  <a:outerShdw sx="0" sy="0">
                    <a:srgbClr val="000000"/>
                  </a:outerShdw>
                  <a:reflection stA="0" endPos="0" fadeDir="0" sx="0" sy="0"/>
                </a:effectLst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trình</a:t>
            </a:r>
            <a:r>
              <a:rPr lang="en-US" sz="2000" b="1" i="1" dirty="0">
                <a:effectLst>
                  <a:glow>
                    <a:srgbClr val="000000"/>
                  </a:glow>
                  <a:outerShdw sx="0" sy="0">
                    <a:srgbClr val="000000"/>
                  </a:outerShdw>
                  <a:reflection stA="0" endPos="0" fadeDir="0" sx="0" sy="0"/>
                </a:effectLst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sz="2000" b="1" i="1" dirty="0" err="1">
                <a:effectLst>
                  <a:glow>
                    <a:srgbClr val="000000"/>
                  </a:glow>
                  <a:outerShdw sx="0" sy="0">
                    <a:srgbClr val="000000"/>
                  </a:outerShdw>
                  <a:reflection stA="0" endPos="0" fadeDir="0" sx="0" sy="0"/>
                </a:effectLst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trả</a:t>
            </a:r>
            <a:r>
              <a:rPr lang="en-US" sz="2000" b="1" i="1" dirty="0">
                <a:effectLst>
                  <a:glow>
                    <a:srgbClr val="000000"/>
                  </a:glow>
                  <a:outerShdw sx="0" sy="0">
                    <a:srgbClr val="000000"/>
                  </a:outerShdw>
                  <a:reflection stA="0" endPos="0" fadeDir="0" sx="0" sy="0"/>
                </a:effectLst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sz="2000" b="1" i="1" dirty="0" err="1">
                <a:effectLst>
                  <a:glow>
                    <a:srgbClr val="000000"/>
                  </a:glow>
                  <a:outerShdw sx="0" sy="0">
                    <a:srgbClr val="000000"/>
                  </a:outerShdw>
                  <a:reflection stA="0" endPos="0" fadeDir="0" sx="0" sy="0"/>
                </a:effectLst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tài</a:t>
            </a:r>
            <a:r>
              <a:rPr lang="en-US" sz="2000" b="1" i="1" dirty="0">
                <a:effectLst>
                  <a:glow>
                    <a:srgbClr val="000000"/>
                  </a:glow>
                  <a:outerShdw sx="0" sy="0">
                    <a:srgbClr val="000000"/>
                  </a:outerShdw>
                  <a:reflection stA="0" endPos="0" fadeDir="0" sx="0" sy="0"/>
                </a:effectLst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sz="2000" b="1" i="1" dirty="0" err="1">
                <a:effectLst>
                  <a:glow>
                    <a:srgbClr val="000000"/>
                  </a:glow>
                  <a:outerShdw sx="0" sy="0">
                    <a:srgbClr val="000000"/>
                  </a:outerShdw>
                  <a:reflection stA="0" endPos="0" fadeDir="0" sx="0" sy="0"/>
                </a:effectLst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liệu</a:t>
            </a:r>
            <a:endParaRPr lang="en-US" sz="2000" b="1" i="1" dirty="0">
              <a:effectLst>
                <a:glow>
                  <a:srgbClr val="000000"/>
                </a:glow>
                <a:outerShdw sx="0" sy="0">
                  <a:srgbClr val="000000"/>
                </a:outerShdw>
                <a:reflection stA="0" endPos="0" fadeDir="0" sx="0" sy="0"/>
              </a:effectLst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lvl="2" algn="just">
              <a:lnSpc>
                <a:spcPct val="141000"/>
              </a:lnSpc>
              <a:buFont typeface="Arial" panose="020B0604020202020204" pitchFamily="34" charset="0"/>
              <a:buChar char="•"/>
            </a:pPr>
            <a:r>
              <a:rPr lang="en-US" sz="2000" b="1" i="1" dirty="0" err="1">
                <a:effectLst>
                  <a:glow>
                    <a:srgbClr val="000000"/>
                  </a:glow>
                  <a:outerShdw sx="0" sy="0">
                    <a:srgbClr val="000000"/>
                  </a:outerShdw>
                  <a:reflection stA="0" endPos="0" fadeDir="0" sx="0" sy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2000" b="1" i="1" dirty="0">
                <a:effectLst>
                  <a:glow>
                    <a:srgbClr val="000000"/>
                  </a:glow>
                  <a:outerShdw sx="0" sy="0">
                    <a:srgbClr val="000000"/>
                  </a:outerShdw>
                  <a:reflection stA="0" endPos="0" fadeDir="0" sx="0" sy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i="1" dirty="0" err="1">
                <a:effectLst>
                  <a:glow>
                    <a:srgbClr val="000000"/>
                  </a:glow>
                  <a:outerShdw sx="0" sy="0">
                    <a:srgbClr val="000000"/>
                  </a:outerShdw>
                  <a:reflection stA="0" endPos="0" fadeDir="0" sx="0" sy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kê</a:t>
            </a:r>
            <a:r>
              <a:rPr lang="en-US" sz="2000" b="1" i="1" dirty="0">
                <a:effectLst>
                  <a:glow>
                    <a:srgbClr val="000000"/>
                  </a:glow>
                  <a:outerShdw sx="0" sy="0">
                    <a:srgbClr val="000000"/>
                  </a:outerShdw>
                  <a:reflection stA="0" endPos="0" fadeDir="0" sx="0" sy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i="1" dirty="0" err="1">
                <a:effectLst>
                  <a:glow>
                    <a:srgbClr val="000000"/>
                  </a:glow>
                  <a:outerShdw sx="0" sy="0">
                    <a:srgbClr val="000000"/>
                  </a:outerShdw>
                  <a:reflection stA="0" endPos="0" fadeDir="0" sx="0" sy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báo</a:t>
            </a:r>
            <a:r>
              <a:rPr lang="en-US" sz="2000" b="1" i="1" dirty="0">
                <a:effectLst>
                  <a:glow>
                    <a:srgbClr val="000000"/>
                  </a:glow>
                  <a:outerShdw sx="0" sy="0">
                    <a:srgbClr val="000000"/>
                  </a:outerShdw>
                  <a:reflection stA="0" endPos="0" fadeDir="0" sx="0" sy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i="1" dirty="0" err="1">
                <a:effectLst>
                  <a:glow>
                    <a:srgbClr val="000000"/>
                  </a:glow>
                  <a:outerShdw sx="0" sy="0">
                    <a:srgbClr val="000000"/>
                  </a:outerShdw>
                  <a:reflection stA="0" endPos="0" fadeDir="0" sx="0" sy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cáo</a:t>
            </a:r>
            <a:r>
              <a:rPr lang="en-US" sz="2000" b="1" i="1" dirty="0">
                <a:effectLst>
                  <a:glow>
                    <a:srgbClr val="000000"/>
                  </a:glow>
                  <a:outerShdw sx="0" sy="0">
                    <a:srgbClr val="000000"/>
                  </a:outerShdw>
                  <a:reflection stA="0" endPos="0" fadeDir="0" sx="0" sy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, in </a:t>
            </a:r>
            <a:r>
              <a:rPr lang="en-US" sz="2000" b="1" i="1" dirty="0" err="1">
                <a:effectLst>
                  <a:glow>
                    <a:srgbClr val="000000"/>
                  </a:glow>
                  <a:outerShdw sx="0" sy="0">
                    <a:srgbClr val="000000"/>
                  </a:outerShdw>
                  <a:reflection stA="0" endPos="0" fadeDir="0" sx="0" sy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ấn</a:t>
            </a:r>
            <a:endParaRPr lang="en-US" sz="2000" b="1" i="1" dirty="0">
              <a:effectLst>
                <a:glow>
                  <a:srgbClr val="000000"/>
                </a:glow>
                <a:outerShdw sx="0" sy="0">
                  <a:srgbClr val="000000"/>
                </a:outerShdw>
                <a:reflection stA="0" endPos="0" fadeDir="0" sx="0" sy="0"/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 algn="just">
              <a:lnSpc>
                <a:spcPct val="141000"/>
              </a:lnSpc>
              <a:buFont typeface="Arial" panose="020B0604020202020204" pitchFamily="34" charset="0"/>
              <a:buChar char="•"/>
            </a:pPr>
            <a:r>
              <a:rPr lang="en-US" sz="2000" b="1" i="1" dirty="0" err="1">
                <a:effectLst>
                  <a:glow>
                    <a:srgbClr val="000000"/>
                  </a:glow>
                  <a:outerShdw sx="0" sy="0">
                    <a:srgbClr val="000000"/>
                  </a:outerShdw>
                  <a:reflection stA="0" endPos="0" fadeDir="0" sx="0" sy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2000" b="1" i="1" dirty="0">
                <a:effectLst>
                  <a:glow>
                    <a:srgbClr val="000000"/>
                  </a:glow>
                  <a:outerShdw sx="0" sy="0">
                    <a:srgbClr val="000000"/>
                  </a:outerShdw>
                  <a:reflection stA="0" endPos="0" fadeDir="0" sx="0" sy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i="1" dirty="0" err="1">
                <a:effectLst>
                  <a:glow>
                    <a:srgbClr val="000000"/>
                  </a:glow>
                  <a:outerShdw sx="0" sy="0">
                    <a:srgbClr val="000000"/>
                  </a:outerShdw>
                  <a:reflection stA="0" endPos="0" fadeDir="0" sx="0" sy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2000" b="1" i="1" dirty="0">
                <a:effectLst>
                  <a:glow>
                    <a:srgbClr val="000000"/>
                  </a:glow>
                  <a:outerShdw sx="0" sy="0">
                    <a:srgbClr val="000000"/>
                  </a:outerShdw>
                  <a:reflection stA="0" endPos="0" fadeDir="0" sx="0" sy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i="1" dirty="0" err="1">
                <a:effectLst>
                  <a:glow>
                    <a:srgbClr val="000000"/>
                  </a:glow>
                  <a:outerShdw sx="0" sy="0">
                    <a:srgbClr val="000000"/>
                  </a:outerShdw>
                  <a:reflection stA="0" endPos="0" fadeDir="0" sx="0" sy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sách</a:t>
            </a:r>
            <a:r>
              <a:rPr lang="en-US" sz="2000" b="1" i="1" dirty="0">
                <a:effectLst>
                  <a:glow>
                    <a:srgbClr val="000000"/>
                  </a:glow>
                  <a:outerShdw sx="0" sy="0">
                    <a:srgbClr val="000000"/>
                  </a:outerShdw>
                  <a:reflection stA="0" endPos="0" fadeDir="0" sx="0" sy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i="1" dirty="0" err="1">
                <a:effectLst>
                  <a:glow>
                    <a:srgbClr val="000000"/>
                  </a:glow>
                  <a:outerShdw sx="0" sy="0">
                    <a:srgbClr val="000000"/>
                  </a:outerShdw>
                  <a:reflection stA="0" endPos="0" fadeDir="0" sx="0" sy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thanh</a:t>
            </a:r>
            <a:r>
              <a:rPr lang="en-US" sz="2000" b="1" i="1" dirty="0">
                <a:effectLst>
                  <a:glow>
                    <a:srgbClr val="000000"/>
                  </a:glow>
                  <a:outerShdw sx="0" sy="0">
                    <a:srgbClr val="000000"/>
                  </a:outerShdw>
                  <a:reflection stA="0" endPos="0" fadeDir="0" sx="0" sy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i="1" dirty="0" err="1">
                <a:effectLst>
                  <a:glow>
                    <a:srgbClr val="000000"/>
                  </a:glow>
                  <a:outerShdw sx="0" sy="0">
                    <a:srgbClr val="000000"/>
                  </a:outerShdw>
                  <a:reflection stA="0" endPos="0" fadeDir="0" sx="0" sy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endParaRPr lang="en-US" sz="2000" b="1" i="1" dirty="0">
              <a:effectLst>
                <a:glow>
                  <a:srgbClr val="000000"/>
                </a:glow>
                <a:outerShdw sx="0" sy="0">
                  <a:srgbClr val="000000"/>
                </a:outerShdw>
                <a:reflection stA="0" endPos="0" fadeDir="0" sx="0" sy="0"/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 algn="just">
              <a:lnSpc>
                <a:spcPct val="141000"/>
              </a:lnSpc>
              <a:buFont typeface="Arial" panose="020B0604020202020204" pitchFamily="34" charset="0"/>
              <a:buChar char="•"/>
            </a:pPr>
            <a:endParaRPr lang="en-US" sz="2400" b="1" dirty="0">
              <a:effectLst>
                <a:glow>
                  <a:srgbClr val="000000"/>
                </a:glow>
                <a:outerShdw sx="0" sy="0">
                  <a:srgbClr val="000000"/>
                </a:outerShdw>
                <a:reflection stA="0" endPos="0" fadeDir="0" sx="0" sy="0"/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 algn="just">
              <a:lnSpc>
                <a:spcPct val="141000"/>
              </a:lnSpc>
              <a:buFont typeface="Arial" panose="020B0604020202020204" pitchFamily="34" charset="0"/>
              <a:buChar char="•"/>
            </a:pPr>
            <a:endParaRPr lang="en-US" sz="2000" b="1" dirty="0">
              <a:effectLst>
                <a:glow>
                  <a:srgbClr val="000000"/>
                </a:glow>
                <a:outerShdw sx="0" sy="0">
                  <a:srgbClr val="000000"/>
                </a:outerShdw>
                <a:reflection stA="0" endPos="0" fadeDir="0" sx="0" sy="0"/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 algn="just">
              <a:lnSpc>
                <a:spcPct val="141000"/>
              </a:lnSpc>
              <a:buFont typeface="Arial" panose="020B0604020202020204" pitchFamily="34" charset="0"/>
              <a:buChar char="•"/>
            </a:pPr>
            <a:endParaRPr lang="en-US" sz="2000" b="1" dirty="0">
              <a:effectLst>
                <a:glow>
                  <a:srgbClr val="000000"/>
                </a:glow>
                <a:outerShdw sx="0" sy="0">
                  <a:srgbClr val="000000"/>
                </a:outerShdw>
                <a:reflection stA="0" endPos="0" fadeDir="0" sx="0" sy="0"/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238760" indent="337820" algn="just">
              <a:lnSpc>
                <a:spcPct val="141000"/>
              </a:lnSpc>
              <a:spcBef>
                <a:spcPts val="230"/>
              </a:spcBef>
              <a:spcAft>
                <a:spcPts val="0"/>
              </a:spcAft>
            </a:pPr>
            <a:endParaRPr lang="en-US" dirty="0">
              <a:effectLst/>
              <a:latin typeface="Times New Roman" panose="02020603050405020304" pitchFamily="18" charset="0"/>
              <a:ea typeface="Symbol" panose="05050102010706020507" pitchFamily="18" charset="2"/>
              <a:cs typeface="Times New Roman" panose="02020603050405020304" pitchFamily="18" charset="0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2900983" y="1888133"/>
            <a:ext cx="360040" cy="5040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900" decel="100000" fill="hold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0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0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0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0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50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淘宝网Chenying0907出品 7"/>
          <p:cNvGrpSpPr/>
          <p:nvPr/>
        </p:nvGrpSpPr>
        <p:grpSpPr>
          <a:xfrm>
            <a:off x="583060" y="342545"/>
            <a:ext cx="637243" cy="227778"/>
            <a:chOff x="264939" y="188640"/>
            <a:chExt cx="604358" cy="216024"/>
          </a:xfrm>
          <a:solidFill>
            <a:schemeClr val="accent1"/>
          </a:solidFill>
        </p:grpSpPr>
        <p:sp>
          <p:nvSpPr>
            <p:cNvPr id="66" name="燕尾形 65"/>
            <p:cNvSpPr/>
            <p:nvPr/>
          </p:nvSpPr>
          <p:spPr>
            <a:xfrm>
              <a:off x="264939" y="188640"/>
              <a:ext cx="216024" cy="216024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solidFill>
                  <a:schemeClr val="tx1"/>
                </a:solidFill>
              </a:endParaRPr>
            </a:p>
          </p:txBody>
        </p:sp>
        <p:sp>
          <p:nvSpPr>
            <p:cNvPr id="67" name="燕尾形 66"/>
            <p:cNvSpPr/>
            <p:nvPr/>
          </p:nvSpPr>
          <p:spPr>
            <a:xfrm>
              <a:off x="454914" y="188640"/>
              <a:ext cx="216024" cy="216024"/>
            </a:xfrm>
            <a:prstGeom prst="chevron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solidFill>
                  <a:schemeClr val="tx1"/>
                </a:solidFill>
              </a:endParaRPr>
            </a:p>
          </p:txBody>
        </p:sp>
        <p:sp>
          <p:nvSpPr>
            <p:cNvPr id="68" name="燕尾形 67"/>
            <p:cNvSpPr/>
            <p:nvPr/>
          </p:nvSpPr>
          <p:spPr>
            <a:xfrm>
              <a:off x="653273" y="188640"/>
              <a:ext cx="216024" cy="216024"/>
            </a:xfrm>
            <a:prstGeom prst="chevron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solidFill>
                  <a:schemeClr val="tx1"/>
                </a:solidFill>
              </a:endParaRPr>
            </a:p>
          </p:txBody>
        </p:sp>
      </p:grpSp>
      <p:sp>
        <p:nvSpPr>
          <p:cNvPr id="69" name="淘宝网Chenying0907出品 9"/>
          <p:cNvSpPr txBox="1"/>
          <p:nvPr/>
        </p:nvSpPr>
        <p:spPr>
          <a:xfrm>
            <a:off x="1330169" y="-1741"/>
            <a:ext cx="10931853" cy="627016"/>
          </a:xfrm>
          <a:prstGeom prst="rect">
            <a:avLst/>
          </a:prstGeom>
          <a:noFill/>
        </p:spPr>
        <p:txBody>
          <a:bodyPr wrap="square" lIns="72312" tIns="36156" rIns="72312" bIns="36156" rtlCol="0">
            <a:spAutoFit/>
          </a:bodyPr>
          <a:lstStyle/>
          <a:p>
            <a:pPr marL="0" lvl="1"/>
            <a:r>
              <a:rPr lang="en-US" altLang="zh-CN" sz="3600" spc="3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方正尚酷简体" panose="03000509000000000000" pitchFamily="65" charset="-122"/>
                <a:cs typeface="Times New Roman" panose="02020603050405020304" pitchFamily="18" charset="0"/>
              </a:rPr>
              <a:t>1.4 </a:t>
            </a:r>
            <a:r>
              <a:rPr lang="en-US" altLang="zh-CN" sz="3600" spc="300" dirty="0" err="1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方正尚酷简体" panose="03000509000000000000" pitchFamily="65" charset="-122"/>
                <a:cs typeface="Times New Roman" panose="02020603050405020304" pitchFamily="18" charset="0"/>
              </a:rPr>
              <a:t>Xây</a:t>
            </a:r>
            <a:r>
              <a:rPr lang="en-US" altLang="zh-CN" sz="3600" spc="3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方正尚酷简体" panose="03000509000000000000" pitchFamily="65" charset="-122"/>
                <a:cs typeface="Times New Roman" panose="02020603050405020304" pitchFamily="18" charset="0"/>
              </a:rPr>
              <a:t> </a:t>
            </a:r>
            <a:r>
              <a:rPr lang="en-US" altLang="zh-CN" sz="3600" spc="300" dirty="0" err="1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方正尚酷简体" panose="03000509000000000000" pitchFamily="65" charset="-122"/>
                <a:cs typeface="Times New Roman" panose="02020603050405020304" pitchFamily="18" charset="0"/>
              </a:rPr>
              <a:t>dựng</a:t>
            </a:r>
            <a:r>
              <a:rPr lang="en-US" altLang="zh-CN" sz="3600" spc="3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方正尚酷简体" panose="03000509000000000000" pitchFamily="65" charset="-122"/>
                <a:cs typeface="Times New Roman" panose="02020603050405020304" pitchFamily="18" charset="0"/>
              </a:rPr>
              <a:t> </a:t>
            </a:r>
            <a:r>
              <a:rPr lang="en-US" altLang="zh-CN" sz="3600" spc="300" dirty="0" err="1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方正尚酷简体" panose="03000509000000000000" pitchFamily="65" charset="-122"/>
                <a:cs typeface="Times New Roman" panose="02020603050405020304" pitchFamily="18" charset="0"/>
              </a:rPr>
              <a:t>biểu</a:t>
            </a:r>
            <a:r>
              <a:rPr lang="en-US" altLang="zh-CN" sz="3600" spc="3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方正尚酷简体" panose="03000509000000000000" pitchFamily="65" charset="-122"/>
                <a:cs typeface="Times New Roman" panose="02020603050405020304" pitchFamily="18" charset="0"/>
              </a:rPr>
              <a:t> </a:t>
            </a:r>
            <a:r>
              <a:rPr lang="en-US" altLang="zh-CN" sz="3600" spc="300" dirty="0" err="1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方正尚酷简体" panose="03000509000000000000" pitchFamily="65" charset="-122"/>
                <a:cs typeface="Times New Roman" panose="02020603050405020304" pitchFamily="18" charset="0"/>
              </a:rPr>
              <a:t>đồ</a:t>
            </a:r>
            <a:r>
              <a:rPr lang="en-US" altLang="zh-CN" sz="3600" spc="3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方正尚酷简体" panose="03000509000000000000" pitchFamily="65" charset="-122"/>
                <a:cs typeface="Times New Roman" panose="02020603050405020304" pitchFamily="18" charset="0"/>
              </a:rPr>
              <a:t> </a:t>
            </a:r>
            <a:r>
              <a:rPr lang="en-US" altLang="zh-CN" sz="3600" spc="300" dirty="0" err="1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方正尚酷简体" panose="03000509000000000000" pitchFamily="65" charset="-122"/>
                <a:cs typeface="Times New Roman" panose="02020603050405020304" pitchFamily="18" charset="0"/>
              </a:rPr>
              <a:t>phân</a:t>
            </a:r>
            <a:r>
              <a:rPr lang="en-US" altLang="zh-CN" sz="3600" spc="3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方正尚酷简体" panose="03000509000000000000" pitchFamily="65" charset="-122"/>
                <a:cs typeface="Times New Roman" panose="02020603050405020304" pitchFamily="18" charset="0"/>
              </a:rPr>
              <a:t> </a:t>
            </a:r>
            <a:r>
              <a:rPr lang="en-US" altLang="zh-CN" sz="3600" spc="300" dirty="0" err="1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方正尚酷简体" panose="03000509000000000000" pitchFamily="65" charset="-122"/>
                <a:cs typeface="Times New Roman" panose="02020603050405020304" pitchFamily="18" charset="0"/>
              </a:rPr>
              <a:t>cấp</a:t>
            </a:r>
            <a:r>
              <a:rPr lang="en-US" altLang="zh-CN" sz="3600" spc="3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方正尚酷简体" panose="03000509000000000000" pitchFamily="65" charset="-122"/>
                <a:cs typeface="Times New Roman" panose="02020603050405020304" pitchFamily="18" charset="0"/>
              </a:rPr>
              <a:t> </a:t>
            </a:r>
            <a:r>
              <a:rPr lang="en-US" altLang="zh-CN" sz="3600" spc="300" dirty="0" err="1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方正尚酷简体" panose="03000509000000000000" pitchFamily="65" charset="-122"/>
                <a:cs typeface="Times New Roman" panose="02020603050405020304" pitchFamily="18" charset="0"/>
              </a:rPr>
              <a:t>chức</a:t>
            </a:r>
            <a:r>
              <a:rPr lang="en-US" altLang="zh-CN" sz="3600" spc="3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方正尚酷简体" panose="03000509000000000000" pitchFamily="65" charset="-122"/>
                <a:cs typeface="Times New Roman" panose="02020603050405020304" pitchFamily="18" charset="0"/>
              </a:rPr>
              <a:t> </a:t>
            </a:r>
            <a:r>
              <a:rPr lang="en-US" altLang="zh-CN" sz="3600" spc="300" dirty="0" err="1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方正尚酷简体" panose="03000509000000000000" pitchFamily="65" charset="-122"/>
                <a:cs typeface="Times New Roman" panose="02020603050405020304" pitchFamily="18" charset="0"/>
              </a:rPr>
              <a:t>năng</a:t>
            </a:r>
            <a:r>
              <a:rPr lang="en-US" altLang="zh-CN" sz="3600" spc="3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方正尚酷简体" panose="03000509000000000000" pitchFamily="65" charset="-122"/>
                <a:cs typeface="Times New Roman" panose="02020603050405020304" pitchFamily="18" charset="0"/>
              </a:rPr>
              <a:t>(BFD) </a:t>
            </a:r>
            <a:endParaRPr lang="zh-CN" altLang="en-US" sz="3600" spc="300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方正尚酷简体" panose="03000509000000000000" pitchFamily="65" charset="-122"/>
              <a:cs typeface="Times New Roman" panose="02020603050405020304" pitchFamily="18" charset="0"/>
            </a:endParaRPr>
          </a:p>
        </p:txBody>
      </p:sp>
      <p:cxnSp>
        <p:nvCxnSpPr>
          <p:cNvPr id="70" name="淘宝网Chenying0907出品 12"/>
          <p:cNvCxnSpPr/>
          <p:nvPr/>
        </p:nvCxnSpPr>
        <p:spPr>
          <a:xfrm>
            <a:off x="1494174" y="655205"/>
            <a:ext cx="1017410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/>
          <p:cNvSpPr txBox="1"/>
          <p:nvPr/>
        </p:nvSpPr>
        <p:spPr>
          <a:xfrm>
            <a:off x="2900983" y="1888133"/>
            <a:ext cx="360040" cy="5040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10" name="Picture 9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372" y="880022"/>
            <a:ext cx="11046603" cy="51845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split orient="vert" dir="in"/>
      </p:transition>
    </mc:Choice>
    <mc:Fallback xmlns="">
      <p:transition spd="slow">
        <p:split orient="vert" dir="in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淘宝网Chenying0907出品 7"/>
          <p:cNvGrpSpPr/>
          <p:nvPr/>
        </p:nvGrpSpPr>
        <p:grpSpPr>
          <a:xfrm>
            <a:off x="583060" y="342545"/>
            <a:ext cx="637243" cy="227778"/>
            <a:chOff x="264939" y="188640"/>
            <a:chExt cx="604358" cy="216024"/>
          </a:xfrm>
          <a:solidFill>
            <a:schemeClr val="accent1"/>
          </a:solidFill>
        </p:grpSpPr>
        <p:sp>
          <p:nvSpPr>
            <p:cNvPr id="66" name="燕尾形 65"/>
            <p:cNvSpPr/>
            <p:nvPr/>
          </p:nvSpPr>
          <p:spPr>
            <a:xfrm>
              <a:off x="264939" y="188640"/>
              <a:ext cx="216024" cy="216024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solidFill>
                  <a:schemeClr val="tx1"/>
                </a:solidFill>
              </a:endParaRPr>
            </a:p>
          </p:txBody>
        </p:sp>
        <p:sp>
          <p:nvSpPr>
            <p:cNvPr id="67" name="燕尾形 66"/>
            <p:cNvSpPr/>
            <p:nvPr/>
          </p:nvSpPr>
          <p:spPr>
            <a:xfrm>
              <a:off x="454914" y="188640"/>
              <a:ext cx="216024" cy="216024"/>
            </a:xfrm>
            <a:prstGeom prst="chevron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solidFill>
                  <a:schemeClr val="tx1"/>
                </a:solidFill>
              </a:endParaRPr>
            </a:p>
          </p:txBody>
        </p:sp>
        <p:sp>
          <p:nvSpPr>
            <p:cNvPr id="68" name="燕尾形 67"/>
            <p:cNvSpPr/>
            <p:nvPr/>
          </p:nvSpPr>
          <p:spPr>
            <a:xfrm>
              <a:off x="653273" y="188640"/>
              <a:ext cx="216024" cy="216024"/>
            </a:xfrm>
            <a:prstGeom prst="chevron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solidFill>
                  <a:schemeClr val="tx1"/>
                </a:solidFill>
              </a:endParaRPr>
            </a:p>
          </p:txBody>
        </p:sp>
      </p:grpSp>
      <p:sp>
        <p:nvSpPr>
          <p:cNvPr id="69" name="淘宝网Chenying0907出品 9"/>
          <p:cNvSpPr txBox="1"/>
          <p:nvPr/>
        </p:nvSpPr>
        <p:spPr>
          <a:xfrm>
            <a:off x="1330169" y="-1741"/>
            <a:ext cx="10931853" cy="627016"/>
          </a:xfrm>
          <a:prstGeom prst="rect">
            <a:avLst/>
          </a:prstGeom>
          <a:noFill/>
        </p:spPr>
        <p:txBody>
          <a:bodyPr wrap="square" lIns="72312" tIns="36156" rIns="72312" bIns="36156" rtlCol="0">
            <a:spAutoFit/>
          </a:bodyPr>
          <a:lstStyle/>
          <a:p>
            <a:pPr marL="0" lvl="1"/>
            <a:r>
              <a:rPr lang="en-US" altLang="zh-CN" sz="3600" spc="3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方正尚酷简体" panose="03000509000000000000" pitchFamily="65" charset="-122"/>
                <a:cs typeface="Times New Roman" panose="02020603050405020304" pitchFamily="18" charset="0"/>
              </a:rPr>
              <a:t>1.5 </a:t>
            </a:r>
            <a:r>
              <a:rPr lang="en-US" altLang="zh-CN" sz="3600" spc="300" dirty="0" err="1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方正尚酷简体" panose="03000509000000000000" pitchFamily="65" charset="-122"/>
                <a:cs typeface="Times New Roman" panose="02020603050405020304" pitchFamily="18" charset="0"/>
              </a:rPr>
              <a:t>Xây</a:t>
            </a:r>
            <a:r>
              <a:rPr lang="en-US" altLang="zh-CN" sz="3600" spc="3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方正尚酷简体" panose="03000509000000000000" pitchFamily="65" charset="-122"/>
                <a:cs typeface="Times New Roman" panose="02020603050405020304" pitchFamily="18" charset="0"/>
              </a:rPr>
              <a:t> </a:t>
            </a:r>
            <a:r>
              <a:rPr lang="en-US" altLang="zh-CN" sz="3600" spc="300" dirty="0" err="1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方正尚酷简体" panose="03000509000000000000" pitchFamily="65" charset="-122"/>
                <a:cs typeface="Times New Roman" panose="02020603050405020304" pitchFamily="18" charset="0"/>
              </a:rPr>
              <a:t>dựng</a:t>
            </a:r>
            <a:r>
              <a:rPr lang="en-US" altLang="zh-CN" sz="3600" spc="3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方正尚酷简体" panose="03000509000000000000" pitchFamily="65" charset="-122"/>
                <a:cs typeface="Times New Roman" panose="02020603050405020304" pitchFamily="18" charset="0"/>
              </a:rPr>
              <a:t> </a:t>
            </a:r>
            <a:r>
              <a:rPr lang="en-US" altLang="zh-CN" sz="3600" spc="300" dirty="0" err="1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方正尚酷简体" panose="03000509000000000000" pitchFamily="65" charset="-122"/>
                <a:cs typeface="Times New Roman" panose="02020603050405020304" pitchFamily="18" charset="0"/>
              </a:rPr>
              <a:t>kế</a:t>
            </a:r>
            <a:r>
              <a:rPr lang="en-US" altLang="zh-CN" sz="3600" spc="3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方正尚酷简体" panose="03000509000000000000" pitchFamily="65" charset="-122"/>
                <a:cs typeface="Times New Roman" panose="02020603050405020304" pitchFamily="18" charset="0"/>
              </a:rPr>
              <a:t> </a:t>
            </a:r>
            <a:r>
              <a:rPr lang="en-US" altLang="zh-CN" sz="3600" spc="300" dirty="0" err="1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方正尚酷简体" panose="03000509000000000000" pitchFamily="65" charset="-122"/>
                <a:cs typeface="Times New Roman" panose="02020603050405020304" pitchFamily="18" charset="0"/>
              </a:rPr>
              <a:t>hoạch</a:t>
            </a:r>
            <a:r>
              <a:rPr lang="en-US" altLang="zh-CN" sz="3600" spc="3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方正尚酷简体" panose="03000509000000000000" pitchFamily="65" charset="-122"/>
                <a:cs typeface="Times New Roman" panose="02020603050405020304" pitchFamily="18" charset="0"/>
              </a:rPr>
              <a:t> </a:t>
            </a:r>
            <a:r>
              <a:rPr lang="en-US" altLang="zh-CN" sz="3600" spc="300" dirty="0" err="1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方正尚酷简体" panose="03000509000000000000" pitchFamily="65" charset="-122"/>
                <a:cs typeface="Times New Roman" panose="02020603050405020304" pitchFamily="18" charset="0"/>
              </a:rPr>
              <a:t>dự</a:t>
            </a:r>
            <a:r>
              <a:rPr lang="en-US" altLang="zh-CN" sz="3600" spc="3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方正尚酷简体" panose="03000509000000000000" pitchFamily="65" charset="-122"/>
                <a:cs typeface="Times New Roman" panose="02020603050405020304" pitchFamily="18" charset="0"/>
              </a:rPr>
              <a:t> </a:t>
            </a:r>
            <a:r>
              <a:rPr lang="en-US" altLang="zh-CN" sz="3600" spc="300" dirty="0" err="1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方正尚酷简体" panose="03000509000000000000" pitchFamily="65" charset="-122"/>
                <a:cs typeface="Times New Roman" panose="02020603050405020304" pitchFamily="18" charset="0"/>
              </a:rPr>
              <a:t>án</a:t>
            </a:r>
            <a:r>
              <a:rPr lang="en-US" altLang="zh-CN" sz="3600" spc="3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方正尚酷简体" panose="03000509000000000000" pitchFamily="65" charset="-122"/>
                <a:cs typeface="Times New Roman" panose="02020603050405020304" pitchFamily="18" charset="0"/>
              </a:rPr>
              <a:t> </a:t>
            </a:r>
            <a:endParaRPr lang="zh-CN" altLang="en-US" sz="3600" spc="300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方正尚酷简体" panose="03000509000000000000" pitchFamily="65" charset="-122"/>
              <a:cs typeface="Times New Roman" panose="02020603050405020304" pitchFamily="18" charset="0"/>
            </a:endParaRPr>
          </a:p>
        </p:txBody>
      </p:sp>
      <p:cxnSp>
        <p:nvCxnSpPr>
          <p:cNvPr id="70" name="淘宝网Chenying0907出品 12"/>
          <p:cNvCxnSpPr/>
          <p:nvPr/>
        </p:nvCxnSpPr>
        <p:spPr>
          <a:xfrm>
            <a:off x="1494174" y="655205"/>
            <a:ext cx="1017410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/>
          <p:cNvSpPr txBox="1"/>
          <p:nvPr/>
        </p:nvSpPr>
        <p:spPr>
          <a:xfrm>
            <a:off x="2900983" y="1888133"/>
            <a:ext cx="360040" cy="5040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1494174" y="786921"/>
            <a:ext cx="10174106" cy="4174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 err="1">
                <a:latin typeface="Times New Roman" panose="02020603050405020304" pitchFamily="18" charset="0"/>
                <a:ea typeface="等线 Light"/>
                <a:cs typeface="Times New Roman" panose="02020603050405020304" pitchFamily="18" charset="0"/>
              </a:rPr>
              <a:t>Muốn</a:t>
            </a:r>
            <a:r>
              <a:rPr lang="en-US" sz="1600" dirty="0">
                <a:latin typeface="Times New Roman" panose="02020603050405020304" pitchFamily="18" charset="0"/>
                <a:ea typeface="等线 Light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ea typeface="等线 Light"/>
                <a:cs typeface="Times New Roman" panose="02020603050405020304" pitchFamily="18" charset="0"/>
              </a:rPr>
              <a:t>xây</a:t>
            </a:r>
            <a:r>
              <a:rPr lang="en-US" sz="1600" dirty="0">
                <a:latin typeface="Times New Roman" panose="02020603050405020304" pitchFamily="18" charset="0"/>
                <a:ea typeface="等线 Light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ea typeface="等线 Light"/>
                <a:cs typeface="Times New Roman" panose="02020603050405020304" pitchFamily="18" charset="0"/>
              </a:rPr>
              <a:t>dựng</a:t>
            </a:r>
            <a:r>
              <a:rPr lang="en-US" sz="1600" dirty="0">
                <a:latin typeface="Times New Roman" panose="02020603050405020304" pitchFamily="18" charset="0"/>
                <a:ea typeface="等线 Light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ea typeface="等线 Light"/>
                <a:cs typeface="Times New Roman" panose="02020603050405020304" pitchFamily="18" charset="0"/>
              </a:rPr>
              <a:t>được</a:t>
            </a:r>
            <a:r>
              <a:rPr lang="en-US" sz="1600" dirty="0">
                <a:latin typeface="Times New Roman" panose="02020603050405020304" pitchFamily="18" charset="0"/>
                <a:ea typeface="等线 Light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ea typeface="等线 Light"/>
                <a:cs typeface="Times New Roman" panose="02020603050405020304" pitchFamily="18" charset="0"/>
              </a:rPr>
              <a:t>một</a:t>
            </a:r>
            <a:r>
              <a:rPr lang="en-US" sz="1600" dirty="0">
                <a:latin typeface="Times New Roman" panose="02020603050405020304" pitchFamily="18" charset="0"/>
                <a:ea typeface="等线 Light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ea typeface="等线 Light"/>
                <a:cs typeface="Times New Roman" panose="02020603050405020304" pitchFamily="18" charset="0"/>
              </a:rPr>
              <a:t>kế</a:t>
            </a:r>
            <a:r>
              <a:rPr lang="en-US" sz="1600" dirty="0">
                <a:latin typeface="Times New Roman" panose="02020603050405020304" pitchFamily="18" charset="0"/>
                <a:ea typeface="等线 Light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ea typeface="等线 Light"/>
                <a:cs typeface="Times New Roman" panose="02020603050405020304" pitchFamily="18" charset="0"/>
              </a:rPr>
              <a:t>hoạch</a:t>
            </a:r>
            <a:r>
              <a:rPr lang="en-US" sz="1600" dirty="0">
                <a:latin typeface="Times New Roman" panose="02020603050405020304" pitchFamily="18" charset="0"/>
                <a:ea typeface="等线 Light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ea typeface="等线 Light"/>
                <a:cs typeface="Times New Roman" panose="02020603050405020304" pitchFamily="18" charset="0"/>
              </a:rPr>
              <a:t>hoàn</a:t>
            </a:r>
            <a:r>
              <a:rPr lang="en-US" sz="1600" dirty="0">
                <a:latin typeface="Times New Roman" panose="02020603050405020304" pitchFamily="18" charset="0"/>
                <a:ea typeface="等线 Light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ea typeface="等线 Light"/>
                <a:cs typeface="Times New Roman" panose="02020603050405020304" pitchFamily="18" charset="0"/>
              </a:rPr>
              <a:t>chỉnh</a:t>
            </a:r>
            <a:r>
              <a:rPr lang="en-US" sz="1600" dirty="0">
                <a:latin typeface="Times New Roman" panose="02020603050405020304" pitchFamily="18" charset="0"/>
                <a:ea typeface="等线 Light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ea typeface="等线 Light"/>
                <a:cs typeface="Times New Roman" panose="02020603050405020304" pitchFamily="18" charset="0"/>
              </a:rPr>
              <a:t>thì</a:t>
            </a:r>
            <a:r>
              <a:rPr lang="en-US" sz="1600" dirty="0">
                <a:latin typeface="Times New Roman" panose="02020603050405020304" pitchFamily="18" charset="0"/>
                <a:ea typeface="等线 Light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ea typeface="等线 Light"/>
                <a:cs typeface="Times New Roman" panose="02020603050405020304" pitchFamily="18" charset="0"/>
              </a:rPr>
              <a:t>chúng</a:t>
            </a:r>
            <a:r>
              <a:rPr lang="en-US" sz="1600" dirty="0">
                <a:latin typeface="Times New Roman" panose="02020603050405020304" pitchFamily="18" charset="0"/>
                <a:ea typeface="等线 Light"/>
                <a:cs typeface="Times New Roman" panose="02020603050405020304" pitchFamily="18" charset="0"/>
              </a:rPr>
              <a:t> ta </a:t>
            </a:r>
            <a:r>
              <a:rPr lang="en-US" sz="1600" dirty="0" err="1">
                <a:latin typeface="Times New Roman" panose="02020603050405020304" pitchFamily="18" charset="0"/>
                <a:ea typeface="等线 Light"/>
                <a:cs typeface="Times New Roman" panose="02020603050405020304" pitchFamily="18" charset="0"/>
              </a:rPr>
              <a:t>phải</a:t>
            </a:r>
            <a:r>
              <a:rPr lang="en-US" sz="1600" dirty="0">
                <a:latin typeface="Times New Roman" panose="02020603050405020304" pitchFamily="18" charset="0"/>
                <a:ea typeface="等线 Light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ea typeface="等线 Light"/>
                <a:cs typeface="Times New Roman" panose="02020603050405020304" pitchFamily="18" charset="0"/>
              </a:rPr>
              <a:t>xây</a:t>
            </a:r>
            <a:r>
              <a:rPr lang="en-US" sz="1600" dirty="0">
                <a:latin typeface="Times New Roman" panose="02020603050405020304" pitchFamily="18" charset="0"/>
                <a:ea typeface="等线 Light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ea typeface="等线 Light"/>
                <a:cs typeface="Times New Roman" panose="02020603050405020304" pitchFamily="18" charset="0"/>
              </a:rPr>
              <a:t>dựng</a:t>
            </a:r>
            <a:r>
              <a:rPr lang="en-US" sz="1600" dirty="0">
                <a:latin typeface="Times New Roman" panose="02020603050405020304" pitchFamily="18" charset="0"/>
                <a:ea typeface="等线 Light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ea typeface="等线 Light"/>
                <a:cs typeface="Times New Roman" panose="02020603050405020304" pitchFamily="18" charset="0"/>
              </a:rPr>
              <a:t>từng</a:t>
            </a:r>
            <a:r>
              <a:rPr lang="en-US" sz="1600" dirty="0">
                <a:latin typeface="Times New Roman" panose="02020603050405020304" pitchFamily="18" charset="0"/>
                <a:ea typeface="等线 Light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ea typeface="等线 Light"/>
                <a:cs typeface="Times New Roman" panose="02020603050405020304" pitchFamily="18" charset="0"/>
              </a:rPr>
              <a:t>quy</a:t>
            </a:r>
            <a:r>
              <a:rPr lang="en-US" sz="1600" dirty="0">
                <a:latin typeface="Times New Roman" panose="02020603050405020304" pitchFamily="18" charset="0"/>
                <a:ea typeface="等线 Light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ea typeface="等线 Light"/>
                <a:cs typeface="Times New Roman" panose="02020603050405020304" pitchFamily="18" charset="0"/>
              </a:rPr>
              <a:t>trình</a:t>
            </a:r>
            <a:r>
              <a:rPr lang="en-US" sz="1600" dirty="0">
                <a:latin typeface="Times New Roman" panose="02020603050405020304" pitchFamily="18" charset="0"/>
                <a:ea typeface="等线 Light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ea typeface="等线 Light"/>
                <a:cs typeface="Times New Roman" panose="02020603050405020304" pitchFamily="18" charset="0"/>
              </a:rPr>
              <a:t>hoạt</a:t>
            </a:r>
            <a:r>
              <a:rPr lang="en-US" sz="1600" dirty="0">
                <a:latin typeface="Times New Roman" panose="02020603050405020304" pitchFamily="18" charset="0"/>
                <a:ea typeface="等线 Light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ea typeface="等线 Light"/>
                <a:cs typeface="Times New Roman" panose="02020603050405020304" pitchFamily="18" charset="0"/>
              </a:rPr>
              <a:t>động</a:t>
            </a:r>
            <a:r>
              <a:rPr lang="en-US" sz="1600" dirty="0">
                <a:latin typeface="Times New Roman" panose="02020603050405020304" pitchFamily="18" charset="0"/>
                <a:ea typeface="等线 Light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ea typeface="等线 Light"/>
                <a:cs typeface="Times New Roman" panose="02020603050405020304" pitchFamily="18" charset="0"/>
              </a:rPr>
              <a:t>của</a:t>
            </a:r>
            <a:r>
              <a:rPr lang="en-US" sz="1600" dirty="0">
                <a:latin typeface="Times New Roman" panose="02020603050405020304" pitchFamily="18" charset="0"/>
                <a:ea typeface="等线 Light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ea typeface="等线 Light"/>
                <a:cs typeface="Times New Roman" panose="02020603050405020304" pitchFamily="18" charset="0"/>
              </a:rPr>
              <a:t>dự</a:t>
            </a:r>
            <a:r>
              <a:rPr lang="en-US" sz="1600" dirty="0">
                <a:latin typeface="Times New Roman" panose="02020603050405020304" pitchFamily="18" charset="0"/>
                <a:ea typeface="等线 Light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ea typeface="等线 Light"/>
                <a:cs typeface="Times New Roman" panose="02020603050405020304" pitchFamily="18" charset="0"/>
              </a:rPr>
              <a:t>án</a:t>
            </a:r>
            <a:r>
              <a:rPr lang="en-US" sz="1600" dirty="0">
                <a:latin typeface="Times New Roman" panose="02020603050405020304" pitchFamily="18" charset="0"/>
                <a:ea typeface="等线 Light"/>
                <a:cs typeface="Times New Roman" panose="02020603050405020304" pitchFamily="18" charset="0"/>
              </a:rPr>
              <a:t>.  </a:t>
            </a:r>
            <a:endParaRPr lang="en-US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36687" y="1385928"/>
            <a:ext cx="3110012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43000" lvl="2" indent="-2286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Font typeface="+mj-lt"/>
              <a:buAutoNum type="arabicPeriod"/>
            </a:pPr>
            <a:r>
              <a:rPr lang="en-US" sz="1400" b="1" i="1" kern="0" dirty="0" err="1">
                <a:effectLst>
                  <a:glow>
                    <a:srgbClr val="000000"/>
                  </a:glow>
                  <a:outerShdw sx="0" sy="0">
                    <a:srgbClr val="000000"/>
                  </a:outerShdw>
                  <a:reflection stA="0" endPos="0" fadeDir="0" sx="0" sy="0"/>
                </a:effectLst>
                <a:latin typeface="Times New Roman Bold" panose="02020803070505020304" pitchFamily="18" charset="0"/>
                <a:ea typeface="等线 Light"/>
                <a:cs typeface="Times New Roman" panose="02020603050405020304" pitchFamily="18" charset="0"/>
              </a:rPr>
              <a:t>Quy</a:t>
            </a:r>
            <a:r>
              <a:rPr lang="en-US" sz="1400" b="1" i="1" kern="0" dirty="0">
                <a:effectLst>
                  <a:glow>
                    <a:srgbClr val="000000"/>
                  </a:glow>
                  <a:outerShdw sx="0" sy="0">
                    <a:srgbClr val="000000"/>
                  </a:outerShdw>
                  <a:reflection stA="0" endPos="0" fadeDir="0" sx="0" sy="0"/>
                </a:effectLst>
                <a:latin typeface="Times New Roman Bold" panose="02020803070505020304" pitchFamily="18" charset="0"/>
                <a:ea typeface="等线 Light"/>
                <a:cs typeface="Times New Roman" panose="02020603050405020304" pitchFamily="18" charset="0"/>
              </a:rPr>
              <a:t> </a:t>
            </a:r>
            <a:r>
              <a:rPr lang="en-US" sz="1400" b="1" i="1" kern="0" dirty="0" err="1">
                <a:effectLst>
                  <a:glow>
                    <a:srgbClr val="000000"/>
                  </a:glow>
                  <a:outerShdw sx="0" sy="0">
                    <a:srgbClr val="000000"/>
                  </a:outerShdw>
                  <a:reflection stA="0" endPos="0" fadeDir="0" sx="0" sy="0"/>
                </a:effectLst>
                <a:latin typeface="Times New Roman Bold" panose="02020803070505020304" pitchFamily="18" charset="0"/>
                <a:ea typeface="等线 Light"/>
                <a:cs typeface="Times New Roman" panose="02020603050405020304" pitchFamily="18" charset="0"/>
              </a:rPr>
              <a:t>trình</a:t>
            </a:r>
            <a:r>
              <a:rPr lang="en-US" sz="1400" b="1" i="1" kern="0" dirty="0">
                <a:effectLst>
                  <a:glow>
                    <a:srgbClr val="000000"/>
                  </a:glow>
                  <a:outerShdw sx="0" sy="0">
                    <a:srgbClr val="000000"/>
                  </a:outerShdw>
                  <a:reflection stA="0" endPos="0" fadeDir="0" sx="0" sy="0"/>
                </a:effectLst>
                <a:latin typeface="Times New Roman Bold" panose="02020803070505020304" pitchFamily="18" charset="0"/>
                <a:ea typeface="等线 Light"/>
                <a:cs typeface="Times New Roman" panose="02020603050405020304" pitchFamily="18" charset="0"/>
              </a:rPr>
              <a:t> </a:t>
            </a:r>
            <a:r>
              <a:rPr lang="en-US" sz="1400" b="1" i="1" kern="0" dirty="0" err="1">
                <a:effectLst>
                  <a:glow>
                    <a:srgbClr val="000000"/>
                  </a:glow>
                  <a:outerShdw sx="0" sy="0">
                    <a:srgbClr val="000000"/>
                  </a:outerShdw>
                  <a:reflection stA="0" endPos="0" fadeDir="0" sx="0" sy="0"/>
                </a:effectLst>
                <a:latin typeface="Times New Roman Bold" panose="02020803070505020304" pitchFamily="18" charset="0"/>
                <a:ea typeface="等线 Light"/>
                <a:cs typeface="Times New Roman" panose="02020603050405020304" pitchFamily="18" charset="0"/>
              </a:rPr>
              <a:t>nhập</a:t>
            </a:r>
            <a:r>
              <a:rPr lang="en-US" sz="1400" b="1" i="1" kern="0" dirty="0">
                <a:effectLst>
                  <a:glow>
                    <a:srgbClr val="000000"/>
                  </a:glow>
                  <a:outerShdw sx="0" sy="0">
                    <a:srgbClr val="000000"/>
                  </a:outerShdw>
                  <a:reflection stA="0" endPos="0" fadeDir="0" sx="0" sy="0"/>
                </a:effectLst>
                <a:latin typeface="Times New Roman Bold" panose="02020803070505020304" pitchFamily="18" charset="0"/>
                <a:ea typeface="等线 Light"/>
                <a:cs typeface="Times New Roman" panose="02020603050405020304" pitchFamily="18" charset="0"/>
              </a:rPr>
              <a:t> </a:t>
            </a:r>
            <a:r>
              <a:rPr lang="en-US" sz="1400" b="1" i="1" kern="0" dirty="0" err="1">
                <a:effectLst>
                  <a:glow>
                    <a:srgbClr val="000000"/>
                  </a:glow>
                  <a:outerShdw sx="0" sy="0">
                    <a:srgbClr val="000000"/>
                  </a:outerShdw>
                  <a:reflection stA="0" endPos="0" fadeDir="0" sx="0" sy="0"/>
                </a:effectLst>
                <a:latin typeface="Times New Roman Bold" panose="02020803070505020304" pitchFamily="18" charset="0"/>
                <a:ea typeface="等线 Light"/>
                <a:cs typeface="Times New Roman" panose="02020603050405020304" pitchFamily="18" charset="0"/>
              </a:rPr>
              <a:t>tài</a:t>
            </a:r>
            <a:r>
              <a:rPr lang="en-US" sz="1400" b="1" i="1" kern="0" dirty="0">
                <a:effectLst>
                  <a:glow>
                    <a:srgbClr val="000000"/>
                  </a:glow>
                  <a:outerShdw sx="0" sy="0">
                    <a:srgbClr val="000000"/>
                  </a:outerShdw>
                  <a:reflection stA="0" endPos="0" fadeDir="0" sx="0" sy="0"/>
                </a:effectLst>
                <a:latin typeface="Times New Roman Bold" panose="02020803070505020304" pitchFamily="18" charset="0"/>
                <a:ea typeface="等线 Light"/>
                <a:cs typeface="Times New Roman" panose="02020603050405020304" pitchFamily="18" charset="0"/>
              </a:rPr>
              <a:t> </a:t>
            </a:r>
            <a:r>
              <a:rPr lang="en-US" sz="1400" b="1" i="1" kern="0" dirty="0" err="1">
                <a:effectLst>
                  <a:glow>
                    <a:srgbClr val="000000"/>
                  </a:glow>
                  <a:outerShdw sx="0" sy="0">
                    <a:srgbClr val="000000"/>
                  </a:outerShdw>
                  <a:reflection stA="0" endPos="0" fadeDir="0" sx="0" sy="0"/>
                </a:effectLst>
                <a:latin typeface="Times New Roman Bold" panose="02020803070505020304" pitchFamily="18" charset="0"/>
                <a:ea typeface="等线 Light"/>
                <a:cs typeface="Times New Roman" panose="02020603050405020304" pitchFamily="18" charset="0"/>
              </a:rPr>
              <a:t>liệu</a:t>
            </a:r>
            <a:endParaRPr lang="en-US" sz="1400" b="1" kern="0" dirty="0">
              <a:effectLst>
                <a:glow>
                  <a:srgbClr val="000000"/>
                </a:glow>
                <a:outerShdw sx="0" sy="0">
                  <a:srgbClr val="000000"/>
                </a:outerShdw>
                <a:reflection stA="0" endPos="0" fadeDir="0" sx="0" sy="0"/>
              </a:effectLst>
              <a:latin typeface="Times New Roman Bold" panose="02020803070505020304" pitchFamily="18" charset="0"/>
              <a:ea typeface="等线 Light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"/>
            </a:pPr>
            <a:r>
              <a:rPr lang="en-US" sz="1400" i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Thời</a:t>
            </a:r>
            <a:r>
              <a:rPr lang="en-US" sz="1400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i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gian</a:t>
            </a:r>
            <a:r>
              <a:rPr lang="en-US" sz="1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: </a:t>
            </a:r>
            <a:r>
              <a:rPr lang="en-US" sz="1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Thực</a:t>
            </a:r>
            <a:r>
              <a:rPr lang="en-US" sz="1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hiện</a:t>
            </a:r>
            <a:r>
              <a:rPr lang="en-US" sz="1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khi</a:t>
            </a:r>
            <a:r>
              <a:rPr lang="en-US" sz="1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thư</a:t>
            </a:r>
            <a:r>
              <a:rPr lang="en-US" sz="1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viện</a:t>
            </a:r>
            <a:r>
              <a:rPr lang="en-US" sz="1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nhập</a:t>
            </a:r>
            <a:r>
              <a:rPr lang="en-US" sz="1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tài</a:t>
            </a:r>
            <a:r>
              <a:rPr lang="en-US" sz="1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liệu</a:t>
            </a:r>
            <a:r>
              <a:rPr lang="en-US" sz="1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mới</a:t>
            </a:r>
            <a:r>
              <a:rPr lang="en-US" sz="1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về</a:t>
            </a:r>
            <a:r>
              <a:rPr lang="en-US" sz="1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. </a:t>
            </a: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"/>
            </a:pPr>
            <a:r>
              <a:rPr lang="en-US" sz="1400" i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Tác</a:t>
            </a:r>
            <a:r>
              <a:rPr lang="en-US" sz="1400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i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nhân</a:t>
            </a:r>
            <a:r>
              <a:rPr lang="en-US" sz="1400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i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tham</a:t>
            </a:r>
            <a:r>
              <a:rPr lang="en-US" sz="1400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i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gia</a:t>
            </a:r>
            <a:r>
              <a:rPr lang="en-US" sz="1400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i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vào</a:t>
            </a:r>
            <a:r>
              <a:rPr lang="en-US" sz="1400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i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quá</a:t>
            </a:r>
            <a:r>
              <a:rPr lang="en-US" sz="1400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i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trình</a:t>
            </a:r>
            <a:r>
              <a:rPr lang="en-US" sz="1400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i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nhập</a:t>
            </a:r>
            <a:r>
              <a:rPr lang="en-US" sz="1400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i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tài</a:t>
            </a:r>
            <a:r>
              <a:rPr lang="en-US" sz="1400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i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liệu</a:t>
            </a:r>
            <a:r>
              <a:rPr lang="en-US" sz="1400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: </a:t>
            </a:r>
            <a:r>
              <a:rPr lang="en-US" sz="1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Ban </a:t>
            </a:r>
            <a:r>
              <a:rPr lang="en-US" sz="1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kỹ</a:t>
            </a:r>
            <a:r>
              <a:rPr lang="en-US" sz="1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thuật</a:t>
            </a:r>
            <a:r>
              <a:rPr lang="en-US" sz="1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</a:p>
        </p:txBody>
      </p:sp>
      <p:sp>
        <p:nvSpPr>
          <p:cNvPr id="4" name="Rectangle 3"/>
          <p:cNvSpPr/>
          <p:nvPr/>
        </p:nvSpPr>
        <p:spPr>
          <a:xfrm>
            <a:off x="4059229" y="1360280"/>
            <a:ext cx="3651906" cy="18364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lvl="2" indent="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</a:pPr>
            <a:r>
              <a:rPr lang="en-US" sz="1400" b="1" i="1" kern="0" dirty="0">
                <a:effectLst>
                  <a:glow>
                    <a:srgbClr val="000000"/>
                  </a:glow>
                  <a:outerShdw sx="0" sy="0">
                    <a:srgbClr val="000000"/>
                  </a:outerShdw>
                  <a:reflection stA="0" endPos="0" fadeDir="0" sx="0" sy="0"/>
                </a:effectLst>
                <a:latin typeface="Times New Roman Bold" panose="02020803070505020304" pitchFamily="18" charset="0"/>
                <a:ea typeface="等线 Light"/>
                <a:cs typeface="Times New Roman" panose="02020603050405020304" pitchFamily="18" charset="0"/>
              </a:rPr>
              <a:t>2. </a:t>
            </a:r>
            <a:r>
              <a:rPr lang="en-US" sz="1400" b="1" i="1" kern="0" dirty="0" err="1">
                <a:effectLst>
                  <a:glow>
                    <a:srgbClr val="000000"/>
                  </a:glow>
                  <a:outerShdw sx="0" sy="0">
                    <a:srgbClr val="000000"/>
                  </a:outerShdw>
                  <a:reflection stA="0" endPos="0" fadeDir="0" sx="0" sy="0"/>
                </a:effectLst>
                <a:latin typeface="Times New Roman Bold" panose="02020803070505020304" pitchFamily="18" charset="0"/>
                <a:ea typeface="等线 Light"/>
                <a:cs typeface="Times New Roman" panose="02020603050405020304" pitchFamily="18" charset="0"/>
              </a:rPr>
              <a:t>Quy</a:t>
            </a:r>
            <a:r>
              <a:rPr lang="en-US" sz="1400" b="1" i="1" kern="0" dirty="0">
                <a:effectLst>
                  <a:glow>
                    <a:srgbClr val="000000"/>
                  </a:glow>
                  <a:outerShdw sx="0" sy="0">
                    <a:srgbClr val="000000"/>
                  </a:outerShdw>
                  <a:reflection stA="0" endPos="0" fadeDir="0" sx="0" sy="0"/>
                </a:effectLst>
                <a:latin typeface="Times New Roman Bold" panose="02020803070505020304" pitchFamily="18" charset="0"/>
                <a:ea typeface="等线 Light"/>
                <a:cs typeface="Times New Roman" panose="02020603050405020304" pitchFamily="18" charset="0"/>
              </a:rPr>
              <a:t> </a:t>
            </a:r>
            <a:r>
              <a:rPr lang="en-US" sz="1400" b="1" i="1" kern="0" dirty="0" err="1">
                <a:effectLst>
                  <a:glow>
                    <a:srgbClr val="000000"/>
                  </a:glow>
                  <a:outerShdw sx="0" sy="0">
                    <a:srgbClr val="000000"/>
                  </a:outerShdw>
                  <a:reflection stA="0" endPos="0" fadeDir="0" sx="0" sy="0"/>
                </a:effectLst>
                <a:latin typeface="Times New Roman Bold" panose="02020803070505020304" pitchFamily="18" charset="0"/>
                <a:ea typeface="等线 Light"/>
                <a:cs typeface="Times New Roman" panose="02020603050405020304" pitchFamily="18" charset="0"/>
              </a:rPr>
              <a:t>trình</a:t>
            </a:r>
            <a:r>
              <a:rPr lang="en-US" sz="1400" b="1" i="1" kern="0" dirty="0">
                <a:effectLst>
                  <a:glow>
                    <a:srgbClr val="000000"/>
                  </a:glow>
                  <a:outerShdw sx="0" sy="0">
                    <a:srgbClr val="000000"/>
                  </a:outerShdw>
                  <a:reflection stA="0" endPos="0" fadeDir="0" sx="0" sy="0"/>
                </a:effectLst>
                <a:latin typeface="Times New Roman Bold" panose="02020803070505020304" pitchFamily="18" charset="0"/>
                <a:ea typeface="等线 Light"/>
                <a:cs typeface="Times New Roman" panose="02020603050405020304" pitchFamily="18" charset="0"/>
              </a:rPr>
              <a:t> </a:t>
            </a:r>
            <a:r>
              <a:rPr lang="en-US" sz="1400" b="1" i="1" kern="0" dirty="0" err="1">
                <a:effectLst>
                  <a:glow>
                    <a:srgbClr val="000000"/>
                  </a:glow>
                  <a:outerShdw sx="0" sy="0">
                    <a:srgbClr val="000000"/>
                  </a:outerShdw>
                  <a:reflection stA="0" endPos="0" fadeDir="0" sx="0" sy="0"/>
                </a:effectLst>
                <a:latin typeface="Times New Roman Bold" panose="02020803070505020304" pitchFamily="18" charset="0"/>
                <a:ea typeface="等线 Light"/>
                <a:cs typeface="Times New Roman" panose="02020603050405020304" pitchFamily="18" charset="0"/>
              </a:rPr>
              <a:t>mượn</a:t>
            </a:r>
            <a:r>
              <a:rPr lang="en-US" sz="1400" b="1" i="1" kern="0" dirty="0">
                <a:effectLst>
                  <a:glow>
                    <a:srgbClr val="000000"/>
                  </a:glow>
                  <a:outerShdw sx="0" sy="0">
                    <a:srgbClr val="000000"/>
                  </a:outerShdw>
                  <a:reflection stA="0" endPos="0" fadeDir="0" sx="0" sy="0"/>
                </a:effectLst>
                <a:latin typeface="Times New Roman Bold" panose="02020803070505020304" pitchFamily="18" charset="0"/>
                <a:ea typeface="等线 Light"/>
                <a:cs typeface="Times New Roman" panose="02020603050405020304" pitchFamily="18" charset="0"/>
              </a:rPr>
              <a:t> </a:t>
            </a:r>
            <a:r>
              <a:rPr lang="en-US" sz="1400" b="1" i="1" kern="0" dirty="0" err="1">
                <a:effectLst>
                  <a:glow>
                    <a:srgbClr val="000000"/>
                  </a:glow>
                  <a:outerShdw sx="0" sy="0">
                    <a:srgbClr val="000000"/>
                  </a:outerShdw>
                  <a:reflection stA="0" endPos="0" fadeDir="0" sx="0" sy="0"/>
                </a:effectLst>
                <a:latin typeface="Times New Roman Bold" panose="02020803070505020304" pitchFamily="18" charset="0"/>
                <a:ea typeface="等线 Light"/>
                <a:cs typeface="Times New Roman" panose="02020603050405020304" pitchFamily="18" charset="0"/>
              </a:rPr>
              <a:t>tài</a:t>
            </a:r>
            <a:r>
              <a:rPr lang="en-US" sz="1400" b="1" i="1" kern="0" dirty="0">
                <a:effectLst>
                  <a:glow>
                    <a:srgbClr val="000000"/>
                  </a:glow>
                  <a:outerShdw sx="0" sy="0">
                    <a:srgbClr val="000000"/>
                  </a:outerShdw>
                  <a:reflection stA="0" endPos="0" fadeDir="0" sx="0" sy="0"/>
                </a:effectLst>
                <a:latin typeface="Times New Roman Bold" panose="02020803070505020304" pitchFamily="18" charset="0"/>
                <a:ea typeface="等线 Light"/>
                <a:cs typeface="Times New Roman" panose="02020603050405020304" pitchFamily="18" charset="0"/>
              </a:rPr>
              <a:t> </a:t>
            </a:r>
            <a:r>
              <a:rPr lang="en-US" sz="1400" b="1" i="1" kern="0" dirty="0" err="1">
                <a:effectLst>
                  <a:glow>
                    <a:srgbClr val="000000"/>
                  </a:glow>
                  <a:outerShdw sx="0" sy="0">
                    <a:srgbClr val="000000"/>
                  </a:outerShdw>
                  <a:reflection stA="0" endPos="0" fadeDir="0" sx="0" sy="0"/>
                </a:effectLst>
                <a:latin typeface="Times New Roman Bold" panose="02020803070505020304" pitchFamily="18" charset="0"/>
                <a:ea typeface="等线 Light"/>
                <a:cs typeface="Times New Roman" panose="02020603050405020304" pitchFamily="18" charset="0"/>
              </a:rPr>
              <a:t>liệu</a:t>
            </a:r>
            <a:endParaRPr lang="en-US" sz="1400" b="1" kern="0" dirty="0">
              <a:effectLst>
                <a:glow>
                  <a:srgbClr val="000000"/>
                </a:glow>
                <a:outerShdw sx="0" sy="0">
                  <a:srgbClr val="000000"/>
                </a:outerShdw>
                <a:reflection stA="0" endPos="0" fadeDir="0" sx="0" sy="0"/>
              </a:effectLst>
              <a:latin typeface="Times New Roman Bold" panose="02020803070505020304" pitchFamily="18" charset="0"/>
              <a:ea typeface="等线 Light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50000"/>
              </a:lnSpc>
              <a:spcBef>
                <a:spcPts val="205"/>
              </a:spcBef>
              <a:spcAft>
                <a:spcPts val="0"/>
              </a:spcAft>
              <a:buFont typeface="Wingdings" panose="05000000000000000000" pitchFamily="2" charset="2"/>
              <a:buChar char=""/>
            </a:pPr>
            <a:r>
              <a:rPr lang="en-US" sz="1400" i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Thời</a:t>
            </a:r>
            <a:r>
              <a:rPr lang="en-US" sz="1400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i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gian</a:t>
            </a:r>
            <a:r>
              <a:rPr lang="en-US" sz="1400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:</a:t>
            </a:r>
            <a:r>
              <a:rPr lang="en-US" sz="1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Xảy</a:t>
            </a:r>
            <a:r>
              <a:rPr lang="en-US" sz="1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ra</a:t>
            </a:r>
            <a:r>
              <a:rPr lang="en-US" sz="1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khi</a:t>
            </a:r>
            <a:r>
              <a:rPr lang="en-US" sz="1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có</a:t>
            </a:r>
            <a:r>
              <a:rPr lang="en-US" sz="1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độc</a:t>
            </a:r>
            <a:r>
              <a:rPr lang="en-US" sz="1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giả</a:t>
            </a:r>
            <a:r>
              <a:rPr lang="en-US" sz="1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đến</a:t>
            </a:r>
            <a:r>
              <a:rPr lang="en-US" sz="1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mượn</a:t>
            </a:r>
            <a:r>
              <a:rPr lang="en-US" sz="1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tài</a:t>
            </a:r>
            <a:r>
              <a:rPr lang="en-US" sz="1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liệu</a:t>
            </a:r>
            <a:r>
              <a:rPr lang="en-US" sz="1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(</a:t>
            </a:r>
            <a:r>
              <a:rPr lang="en-US" sz="1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trong</a:t>
            </a:r>
            <a:r>
              <a:rPr lang="en-US" sz="1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giờ</a:t>
            </a:r>
            <a:r>
              <a:rPr lang="en-US" sz="1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hành</a:t>
            </a:r>
            <a:r>
              <a:rPr lang="en-US" sz="1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chính</a:t>
            </a:r>
            <a:r>
              <a:rPr lang="en-US" sz="1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).</a:t>
            </a:r>
          </a:p>
          <a:p>
            <a:pPr marL="342900" marR="0" lvl="0" indent="-342900" algn="just">
              <a:lnSpc>
                <a:spcPct val="150000"/>
              </a:lnSpc>
              <a:spcBef>
                <a:spcPts val="205"/>
              </a:spcBef>
              <a:spcAft>
                <a:spcPts val="0"/>
              </a:spcAft>
              <a:buFont typeface="Wingdings" panose="05000000000000000000" pitchFamily="2" charset="2"/>
              <a:buChar char=""/>
            </a:pPr>
            <a:r>
              <a:rPr lang="en-US" sz="1400" i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Tác</a:t>
            </a:r>
            <a:r>
              <a:rPr lang="en-US" sz="1400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i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nhân</a:t>
            </a:r>
            <a:r>
              <a:rPr lang="en-US" sz="1400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i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tham</a:t>
            </a:r>
            <a:r>
              <a:rPr lang="en-US" sz="1400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i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gia</a:t>
            </a:r>
            <a:r>
              <a:rPr lang="en-US" sz="1400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i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vào</a:t>
            </a:r>
            <a:r>
              <a:rPr lang="en-US" sz="1400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i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quá</a:t>
            </a:r>
            <a:r>
              <a:rPr lang="en-US" sz="1400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i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trình</a:t>
            </a:r>
            <a:r>
              <a:rPr lang="en-US" sz="1400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i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mượn</a:t>
            </a:r>
            <a:r>
              <a:rPr lang="en-US" sz="1400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i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tài</a:t>
            </a:r>
            <a:r>
              <a:rPr lang="en-US" sz="1400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i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liệu</a:t>
            </a:r>
            <a:r>
              <a:rPr lang="en-US" sz="1400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:</a:t>
            </a:r>
            <a:r>
              <a:rPr lang="en-US" sz="1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Ban </a:t>
            </a:r>
            <a:r>
              <a:rPr lang="en-US" sz="1400" spc="-15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thủ</a:t>
            </a:r>
            <a:r>
              <a:rPr lang="en-US" sz="1400" spc="-1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 </a:t>
            </a:r>
            <a:r>
              <a:rPr lang="en-US" sz="1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thư</a:t>
            </a:r>
            <a:r>
              <a:rPr lang="en-US" sz="1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1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độc</a:t>
            </a:r>
            <a:r>
              <a:rPr lang="en-US" sz="1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giả</a:t>
            </a:r>
            <a:r>
              <a:rPr lang="en-US" sz="1400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</a:p>
        </p:txBody>
      </p:sp>
      <p:sp>
        <p:nvSpPr>
          <p:cNvPr id="5" name="Rectangle 4"/>
          <p:cNvSpPr/>
          <p:nvPr/>
        </p:nvSpPr>
        <p:spPr>
          <a:xfrm>
            <a:off x="8409924" y="1392995"/>
            <a:ext cx="3816424" cy="21082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lvl="2" indent="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</a:pPr>
            <a:r>
              <a:rPr lang="en-US" sz="1400" b="1" i="1" kern="0" dirty="0">
                <a:effectLst>
                  <a:glow>
                    <a:srgbClr val="000000"/>
                  </a:glow>
                  <a:outerShdw sx="0" sy="0">
                    <a:srgbClr val="000000"/>
                  </a:outerShdw>
                  <a:reflection stA="0" endPos="0" fadeDir="0" sx="0" sy="0"/>
                </a:effectLst>
                <a:latin typeface="Times New Roman Bold" panose="02020803070505020304" pitchFamily="18" charset="0"/>
                <a:ea typeface="等线 Light"/>
                <a:cs typeface="Times New Roman" panose="02020603050405020304" pitchFamily="18" charset="0"/>
              </a:rPr>
              <a:t>3. </a:t>
            </a:r>
            <a:r>
              <a:rPr lang="en-US" sz="1400" b="1" i="1" kern="0" dirty="0" err="1">
                <a:effectLst>
                  <a:glow>
                    <a:srgbClr val="000000"/>
                  </a:glow>
                  <a:outerShdw sx="0" sy="0">
                    <a:srgbClr val="000000"/>
                  </a:outerShdw>
                  <a:reflection stA="0" endPos="0" fadeDir="0" sx="0" sy="0"/>
                </a:effectLst>
                <a:latin typeface="Times New Roman Bold" panose="02020803070505020304" pitchFamily="18" charset="0"/>
                <a:ea typeface="等线 Light"/>
                <a:cs typeface="Times New Roman" panose="02020603050405020304" pitchFamily="18" charset="0"/>
              </a:rPr>
              <a:t>Quy</a:t>
            </a:r>
            <a:r>
              <a:rPr lang="en-US" sz="1400" b="1" i="1" kern="0" dirty="0">
                <a:effectLst>
                  <a:glow>
                    <a:srgbClr val="000000"/>
                  </a:glow>
                  <a:outerShdw sx="0" sy="0">
                    <a:srgbClr val="000000"/>
                  </a:outerShdw>
                  <a:reflection stA="0" endPos="0" fadeDir="0" sx="0" sy="0"/>
                </a:effectLst>
                <a:latin typeface="Times New Roman Bold" panose="02020803070505020304" pitchFamily="18" charset="0"/>
                <a:ea typeface="等线 Light"/>
                <a:cs typeface="Times New Roman" panose="02020603050405020304" pitchFamily="18" charset="0"/>
              </a:rPr>
              <a:t> </a:t>
            </a:r>
            <a:r>
              <a:rPr lang="en-US" sz="1400" b="1" i="1" kern="0" dirty="0" err="1">
                <a:effectLst>
                  <a:glow>
                    <a:srgbClr val="000000"/>
                  </a:glow>
                  <a:outerShdw sx="0" sy="0">
                    <a:srgbClr val="000000"/>
                  </a:outerShdw>
                  <a:reflection stA="0" endPos="0" fadeDir="0" sx="0" sy="0"/>
                </a:effectLst>
                <a:latin typeface="Times New Roman Bold" panose="02020803070505020304" pitchFamily="18" charset="0"/>
                <a:ea typeface="等线 Light"/>
                <a:cs typeface="Times New Roman" panose="02020603050405020304" pitchFamily="18" charset="0"/>
              </a:rPr>
              <a:t>trình</a:t>
            </a:r>
            <a:r>
              <a:rPr lang="en-US" sz="1400" b="1" i="1" kern="0" dirty="0">
                <a:effectLst>
                  <a:glow>
                    <a:srgbClr val="000000"/>
                  </a:glow>
                  <a:outerShdw sx="0" sy="0">
                    <a:srgbClr val="000000"/>
                  </a:outerShdw>
                  <a:reflection stA="0" endPos="0" fadeDir="0" sx="0" sy="0"/>
                </a:effectLst>
                <a:latin typeface="Times New Roman Bold" panose="02020803070505020304" pitchFamily="18" charset="0"/>
                <a:ea typeface="等线 Light"/>
                <a:cs typeface="Times New Roman" panose="02020603050405020304" pitchFamily="18" charset="0"/>
              </a:rPr>
              <a:t> </a:t>
            </a:r>
            <a:r>
              <a:rPr lang="en-US" sz="1400" b="1" i="1" kern="0" dirty="0" err="1">
                <a:effectLst>
                  <a:glow>
                    <a:srgbClr val="000000"/>
                  </a:glow>
                  <a:outerShdw sx="0" sy="0">
                    <a:srgbClr val="000000"/>
                  </a:outerShdw>
                  <a:reflection stA="0" endPos="0" fadeDir="0" sx="0" sy="0"/>
                </a:effectLst>
                <a:latin typeface="Times New Roman Bold" panose="02020803070505020304" pitchFamily="18" charset="0"/>
                <a:ea typeface="等线 Light"/>
                <a:cs typeface="Times New Roman" panose="02020603050405020304" pitchFamily="18" charset="0"/>
              </a:rPr>
              <a:t>trả</a:t>
            </a:r>
            <a:r>
              <a:rPr lang="en-US" sz="1400" b="1" i="1" kern="0" dirty="0">
                <a:effectLst>
                  <a:glow>
                    <a:srgbClr val="000000"/>
                  </a:glow>
                  <a:outerShdw sx="0" sy="0">
                    <a:srgbClr val="000000"/>
                  </a:outerShdw>
                  <a:reflection stA="0" endPos="0" fadeDir="0" sx="0" sy="0"/>
                </a:effectLst>
                <a:latin typeface="Times New Roman Bold" panose="02020803070505020304" pitchFamily="18" charset="0"/>
                <a:ea typeface="等线 Light"/>
                <a:cs typeface="Times New Roman" panose="02020603050405020304" pitchFamily="18" charset="0"/>
              </a:rPr>
              <a:t> </a:t>
            </a:r>
            <a:r>
              <a:rPr lang="en-US" sz="1400" b="1" i="1" kern="0" dirty="0" err="1">
                <a:effectLst>
                  <a:glow>
                    <a:srgbClr val="000000"/>
                  </a:glow>
                  <a:outerShdw sx="0" sy="0">
                    <a:srgbClr val="000000"/>
                  </a:outerShdw>
                  <a:reflection stA="0" endPos="0" fadeDir="0" sx="0" sy="0"/>
                </a:effectLst>
                <a:latin typeface="Times New Roman Bold" panose="02020803070505020304" pitchFamily="18" charset="0"/>
                <a:ea typeface="等线 Light"/>
                <a:cs typeface="Times New Roman" panose="02020603050405020304" pitchFamily="18" charset="0"/>
              </a:rPr>
              <a:t>tài</a:t>
            </a:r>
            <a:r>
              <a:rPr lang="en-US" sz="1400" b="1" i="1" kern="0" dirty="0">
                <a:effectLst>
                  <a:glow>
                    <a:srgbClr val="000000"/>
                  </a:glow>
                  <a:outerShdw sx="0" sy="0">
                    <a:srgbClr val="000000"/>
                  </a:outerShdw>
                  <a:reflection stA="0" endPos="0" fadeDir="0" sx="0" sy="0"/>
                </a:effectLst>
                <a:latin typeface="Times New Roman Bold" panose="02020803070505020304" pitchFamily="18" charset="0"/>
                <a:ea typeface="等线 Light"/>
                <a:cs typeface="Times New Roman" panose="02020603050405020304" pitchFamily="18" charset="0"/>
              </a:rPr>
              <a:t> </a:t>
            </a:r>
            <a:r>
              <a:rPr lang="en-US" sz="1400" b="1" i="1" kern="0" dirty="0" err="1">
                <a:effectLst>
                  <a:glow>
                    <a:srgbClr val="000000"/>
                  </a:glow>
                  <a:outerShdw sx="0" sy="0">
                    <a:srgbClr val="000000"/>
                  </a:outerShdw>
                  <a:reflection stA="0" endPos="0" fadeDir="0" sx="0" sy="0"/>
                </a:effectLst>
                <a:latin typeface="Times New Roman Bold" panose="02020803070505020304" pitchFamily="18" charset="0"/>
                <a:ea typeface="等线 Light"/>
                <a:cs typeface="Times New Roman" panose="02020603050405020304" pitchFamily="18" charset="0"/>
              </a:rPr>
              <a:t>liệu</a:t>
            </a:r>
            <a:endParaRPr lang="en-US" sz="1400" b="1" kern="0" dirty="0">
              <a:effectLst>
                <a:glow>
                  <a:srgbClr val="000000"/>
                </a:glow>
                <a:outerShdw sx="0" sy="0">
                  <a:srgbClr val="000000"/>
                </a:outerShdw>
                <a:reflection stA="0" endPos="0" fadeDir="0" sx="0" sy="0"/>
              </a:effectLst>
              <a:latin typeface="Times New Roman Bold" panose="02020803070505020304" pitchFamily="18" charset="0"/>
              <a:ea typeface="等线 Light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"/>
            </a:pPr>
            <a:r>
              <a:rPr lang="en-US" sz="1400" i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Thời</a:t>
            </a:r>
            <a:r>
              <a:rPr lang="en-US" sz="1400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i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gian</a:t>
            </a:r>
            <a:r>
              <a:rPr lang="en-US" sz="1400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: </a:t>
            </a:r>
            <a:r>
              <a:rPr lang="en-US" sz="1400" spc="1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Xảy</a:t>
            </a:r>
            <a:r>
              <a:rPr lang="en-US" sz="1400" spc="1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ra</a:t>
            </a:r>
            <a:r>
              <a:rPr lang="en-US" sz="1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mỗi</a:t>
            </a:r>
            <a:r>
              <a:rPr lang="en-US" sz="1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khi</a:t>
            </a:r>
            <a:r>
              <a:rPr lang="en-US" sz="1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có</a:t>
            </a:r>
            <a:r>
              <a:rPr lang="en-US" sz="1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độc</a:t>
            </a:r>
            <a:r>
              <a:rPr lang="en-US" sz="1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giả</a:t>
            </a:r>
            <a:r>
              <a:rPr lang="en-US" sz="1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trả</a:t>
            </a:r>
            <a:r>
              <a:rPr lang="en-US" sz="1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tài</a:t>
            </a:r>
            <a:r>
              <a:rPr lang="en-US" sz="1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liệu</a:t>
            </a:r>
            <a:r>
              <a:rPr lang="en-US" sz="1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1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bao</a:t>
            </a:r>
            <a:r>
              <a:rPr lang="en-US" sz="1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gồm</a:t>
            </a:r>
            <a:r>
              <a:rPr lang="en-US" sz="1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trả</a:t>
            </a:r>
            <a:r>
              <a:rPr lang="en-US" sz="1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tài</a:t>
            </a:r>
            <a:r>
              <a:rPr lang="en-US" sz="1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liệu</a:t>
            </a:r>
            <a:r>
              <a:rPr lang="en-US" sz="1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đọc</a:t>
            </a:r>
            <a:r>
              <a:rPr lang="en-US" sz="1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tại</a:t>
            </a:r>
            <a:r>
              <a:rPr lang="en-US" sz="1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chỗ</a:t>
            </a:r>
            <a:r>
              <a:rPr lang="en-US" sz="1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và</a:t>
            </a:r>
            <a:r>
              <a:rPr lang="en-US" sz="1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trả</a:t>
            </a:r>
            <a:r>
              <a:rPr lang="en-US" sz="1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tài</a:t>
            </a:r>
            <a:r>
              <a:rPr lang="en-US" sz="1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liệu</a:t>
            </a:r>
            <a:r>
              <a:rPr lang="en-US" sz="1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mượn</a:t>
            </a:r>
            <a:r>
              <a:rPr lang="en-US" sz="1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về</a:t>
            </a:r>
            <a:r>
              <a:rPr lang="en-US" sz="1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"/>
            </a:pPr>
            <a:r>
              <a:rPr lang="en-US" sz="1400" i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Tác</a:t>
            </a:r>
            <a:r>
              <a:rPr lang="en-US" sz="1400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i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nhân</a:t>
            </a:r>
            <a:r>
              <a:rPr lang="en-US" sz="1400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i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tham</a:t>
            </a:r>
            <a:r>
              <a:rPr lang="en-US" sz="1400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i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gia</a:t>
            </a:r>
            <a:r>
              <a:rPr lang="en-US" sz="1400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i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vào</a:t>
            </a:r>
            <a:r>
              <a:rPr lang="en-US" sz="1400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i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quá</a:t>
            </a:r>
            <a:r>
              <a:rPr lang="en-US" sz="1400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i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trình</a:t>
            </a:r>
            <a:r>
              <a:rPr lang="en-US" sz="1400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i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trả</a:t>
            </a:r>
            <a:r>
              <a:rPr lang="en-US" sz="1400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i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tài</a:t>
            </a:r>
            <a:r>
              <a:rPr lang="en-US" sz="1400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i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liệu</a:t>
            </a:r>
            <a:r>
              <a:rPr lang="en-US" sz="1400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: </a:t>
            </a:r>
            <a:r>
              <a:rPr lang="en-US" sz="1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Ban </a:t>
            </a:r>
            <a:r>
              <a:rPr lang="en-US" sz="1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thủ</a:t>
            </a:r>
            <a:r>
              <a:rPr lang="en-US" sz="1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thư</a:t>
            </a:r>
            <a:r>
              <a:rPr lang="en-US" sz="1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1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độc</a:t>
            </a:r>
            <a:r>
              <a:rPr lang="en-US" sz="1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giả</a:t>
            </a:r>
            <a:r>
              <a:rPr lang="en-US" sz="1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</a:p>
        </p:txBody>
      </p:sp>
      <p:sp>
        <p:nvSpPr>
          <p:cNvPr id="6" name="Rectangle 5"/>
          <p:cNvSpPr/>
          <p:nvPr/>
        </p:nvSpPr>
        <p:spPr>
          <a:xfrm>
            <a:off x="233978" y="3641389"/>
            <a:ext cx="3109171" cy="18492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lvl="2" indent="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</a:pPr>
            <a:r>
              <a:rPr lang="en-US" sz="1400" b="1" i="1" kern="0" dirty="0">
                <a:effectLst>
                  <a:glow>
                    <a:srgbClr val="000000"/>
                  </a:glow>
                  <a:outerShdw sx="0" sy="0">
                    <a:srgbClr val="000000"/>
                  </a:outerShdw>
                  <a:reflection stA="0" endPos="0" fadeDir="0" sx="0" sy="0"/>
                </a:effectLst>
                <a:latin typeface="Times New Roman Bold" panose="02020803070505020304" pitchFamily="18" charset="0"/>
                <a:ea typeface="等线 Light"/>
                <a:cs typeface="Times New Roman" panose="02020603050405020304" pitchFamily="18" charset="0"/>
              </a:rPr>
              <a:t>4. </a:t>
            </a:r>
            <a:r>
              <a:rPr lang="en-US" sz="1400" b="1" i="1" kern="0" dirty="0" err="1">
                <a:effectLst>
                  <a:glow>
                    <a:srgbClr val="000000"/>
                  </a:glow>
                  <a:outerShdw sx="0" sy="0">
                    <a:srgbClr val="000000"/>
                  </a:outerShdw>
                  <a:reflection stA="0" endPos="0" fadeDir="0" sx="0" sy="0"/>
                </a:effectLst>
                <a:latin typeface="Times New Roman Bold" panose="02020803070505020304" pitchFamily="18" charset="0"/>
                <a:ea typeface="等线 Light"/>
                <a:cs typeface="Times New Roman" panose="02020603050405020304" pitchFamily="18" charset="0"/>
              </a:rPr>
              <a:t>Xử</a:t>
            </a:r>
            <a:r>
              <a:rPr lang="en-US" sz="1400" b="1" i="1" kern="0" dirty="0">
                <a:effectLst>
                  <a:glow>
                    <a:srgbClr val="000000"/>
                  </a:glow>
                  <a:outerShdw sx="0" sy="0">
                    <a:srgbClr val="000000"/>
                  </a:outerShdw>
                  <a:reflection stA="0" endPos="0" fadeDir="0" sx="0" sy="0"/>
                </a:effectLst>
                <a:latin typeface="Times New Roman Bold" panose="02020803070505020304" pitchFamily="18" charset="0"/>
                <a:ea typeface="等线 Light"/>
                <a:cs typeface="Times New Roman" panose="02020603050405020304" pitchFamily="18" charset="0"/>
              </a:rPr>
              <a:t> </a:t>
            </a:r>
            <a:r>
              <a:rPr lang="en-US" sz="1400" b="1" i="1" kern="0" dirty="0" err="1">
                <a:effectLst>
                  <a:glow>
                    <a:srgbClr val="000000"/>
                  </a:glow>
                  <a:outerShdw sx="0" sy="0">
                    <a:srgbClr val="000000"/>
                  </a:outerShdw>
                  <a:reflection stA="0" endPos="0" fadeDir="0" sx="0" sy="0"/>
                </a:effectLst>
                <a:latin typeface="Times New Roman Bold" panose="02020803070505020304" pitchFamily="18" charset="0"/>
                <a:ea typeface="等线 Light"/>
                <a:cs typeface="Times New Roman" panose="02020603050405020304" pitchFamily="18" charset="0"/>
              </a:rPr>
              <a:t>lý</a:t>
            </a:r>
            <a:r>
              <a:rPr lang="en-US" sz="1400" b="1" i="1" kern="0" dirty="0">
                <a:effectLst>
                  <a:glow>
                    <a:srgbClr val="000000"/>
                  </a:glow>
                  <a:outerShdw sx="0" sy="0">
                    <a:srgbClr val="000000"/>
                  </a:outerShdw>
                  <a:reflection stA="0" endPos="0" fadeDir="0" sx="0" sy="0"/>
                </a:effectLst>
                <a:latin typeface="Times New Roman Bold" panose="02020803070505020304" pitchFamily="18" charset="0"/>
                <a:ea typeface="等线 Light"/>
                <a:cs typeface="Times New Roman" panose="02020603050405020304" pitchFamily="18" charset="0"/>
              </a:rPr>
              <a:t> </a:t>
            </a:r>
            <a:r>
              <a:rPr lang="en-US" sz="1400" b="1" i="1" kern="0" dirty="0" err="1">
                <a:effectLst>
                  <a:glow>
                    <a:srgbClr val="000000"/>
                  </a:glow>
                  <a:outerShdw sx="0" sy="0">
                    <a:srgbClr val="000000"/>
                  </a:outerShdw>
                  <a:reflection stA="0" endPos="0" fadeDir="0" sx="0" sy="0"/>
                </a:effectLst>
                <a:latin typeface="Times New Roman Bold" panose="02020803070505020304" pitchFamily="18" charset="0"/>
                <a:ea typeface="等线 Light"/>
                <a:cs typeface="Times New Roman" panose="02020603050405020304" pitchFamily="18" charset="0"/>
              </a:rPr>
              <a:t>độc</a:t>
            </a:r>
            <a:r>
              <a:rPr lang="en-US" sz="1400" b="1" i="1" kern="0" dirty="0">
                <a:effectLst>
                  <a:glow>
                    <a:srgbClr val="000000"/>
                  </a:glow>
                  <a:outerShdw sx="0" sy="0">
                    <a:srgbClr val="000000"/>
                  </a:outerShdw>
                  <a:reflection stA="0" endPos="0" fadeDir="0" sx="0" sy="0"/>
                </a:effectLst>
                <a:latin typeface="Times New Roman Bold" panose="02020803070505020304" pitchFamily="18" charset="0"/>
                <a:ea typeface="等线 Light"/>
                <a:cs typeface="Times New Roman" panose="02020603050405020304" pitchFamily="18" charset="0"/>
              </a:rPr>
              <a:t> </a:t>
            </a:r>
            <a:r>
              <a:rPr lang="en-US" sz="1400" b="1" i="1" kern="0" dirty="0" err="1">
                <a:effectLst>
                  <a:glow>
                    <a:srgbClr val="000000"/>
                  </a:glow>
                  <a:outerShdw sx="0" sy="0">
                    <a:srgbClr val="000000"/>
                  </a:outerShdw>
                  <a:reflection stA="0" endPos="0" fadeDir="0" sx="0" sy="0"/>
                </a:effectLst>
                <a:latin typeface="Times New Roman Bold" panose="02020803070505020304" pitchFamily="18" charset="0"/>
                <a:ea typeface="等线 Light"/>
                <a:cs typeface="Times New Roman" panose="02020603050405020304" pitchFamily="18" charset="0"/>
              </a:rPr>
              <a:t>giả</a:t>
            </a:r>
            <a:r>
              <a:rPr lang="en-US" sz="1400" b="1" i="1" kern="0" dirty="0">
                <a:effectLst>
                  <a:glow>
                    <a:srgbClr val="000000"/>
                  </a:glow>
                  <a:outerShdw sx="0" sy="0">
                    <a:srgbClr val="000000"/>
                  </a:outerShdw>
                  <a:reflection stA="0" endPos="0" fadeDir="0" sx="0" sy="0"/>
                </a:effectLst>
                <a:latin typeface="Times New Roman Bold" panose="02020803070505020304" pitchFamily="18" charset="0"/>
                <a:ea typeface="等线 Light"/>
                <a:cs typeface="Times New Roman" panose="02020603050405020304" pitchFamily="18" charset="0"/>
              </a:rPr>
              <a:t> vi </a:t>
            </a:r>
            <a:r>
              <a:rPr lang="en-US" sz="1400" b="1" i="1" kern="0" dirty="0" err="1">
                <a:effectLst>
                  <a:glow>
                    <a:srgbClr val="000000"/>
                  </a:glow>
                  <a:outerShdw sx="0" sy="0">
                    <a:srgbClr val="000000"/>
                  </a:outerShdw>
                  <a:reflection stA="0" endPos="0" fadeDir="0" sx="0" sy="0"/>
                </a:effectLst>
                <a:latin typeface="Times New Roman Bold" panose="02020803070505020304" pitchFamily="18" charset="0"/>
                <a:ea typeface="等线 Light"/>
                <a:cs typeface="Times New Roman" panose="02020603050405020304" pitchFamily="18" charset="0"/>
              </a:rPr>
              <a:t>phạm</a:t>
            </a:r>
            <a:endParaRPr lang="en-US" sz="1400" b="1" kern="0" dirty="0">
              <a:effectLst>
                <a:glow>
                  <a:srgbClr val="000000"/>
                </a:glow>
                <a:outerShdw sx="0" sy="0">
                  <a:srgbClr val="000000"/>
                </a:outerShdw>
                <a:reflection stA="0" endPos="0" fadeDir="0" sx="0" sy="0"/>
              </a:effectLst>
              <a:latin typeface="Times New Roman Bold" panose="02020803070505020304" pitchFamily="18" charset="0"/>
              <a:ea typeface="等线 Light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50000"/>
              </a:lnSpc>
              <a:spcBef>
                <a:spcPts val="255"/>
              </a:spcBef>
              <a:spcAft>
                <a:spcPts val="0"/>
              </a:spcAft>
              <a:buFont typeface="Wingdings" panose="05000000000000000000" pitchFamily="2" charset="2"/>
              <a:buChar char=""/>
            </a:pPr>
            <a:r>
              <a:rPr lang="en-US" sz="1400" i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Thời</a:t>
            </a:r>
            <a:r>
              <a:rPr lang="en-US" sz="1400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i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gian</a:t>
            </a:r>
            <a:r>
              <a:rPr lang="en-US" sz="1400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: </a:t>
            </a:r>
            <a:r>
              <a:rPr lang="en-US" sz="1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Xảy</a:t>
            </a:r>
            <a:r>
              <a:rPr lang="en-US" sz="1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ra</a:t>
            </a:r>
            <a:r>
              <a:rPr lang="en-US" sz="1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khi</a:t>
            </a:r>
            <a:r>
              <a:rPr lang="en-US" sz="1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có</a:t>
            </a:r>
            <a:r>
              <a:rPr lang="en-US" sz="1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độc</a:t>
            </a:r>
            <a:r>
              <a:rPr lang="en-US" sz="1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giả</a:t>
            </a:r>
            <a:r>
              <a:rPr lang="en-US" sz="1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vi </a:t>
            </a:r>
            <a:r>
              <a:rPr lang="en-US" sz="1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phạm</a:t>
            </a:r>
            <a:r>
              <a:rPr lang="en-US" sz="1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mượn</a:t>
            </a:r>
            <a:r>
              <a:rPr lang="en-US" sz="1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trả</a:t>
            </a:r>
            <a:r>
              <a:rPr lang="en-US" sz="1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tài</a:t>
            </a:r>
            <a:r>
              <a:rPr lang="en-US" sz="1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liệu</a:t>
            </a:r>
            <a:r>
              <a:rPr lang="en-US" sz="1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</a:p>
          <a:p>
            <a:pPr marL="342900" marR="0" lvl="0" indent="-342900" algn="just">
              <a:lnSpc>
                <a:spcPct val="150000"/>
              </a:lnSpc>
              <a:spcBef>
                <a:spcPts val="230"/>
              </a:spcBef>
              <a:spcAft>
                <a:spcPts val="0"/>
              </a:spcAft>
              <a:buFont typeface="Wingdings" panose="05000000000000000000" pitchFamily="2" charset="2"/>
              <a:buChar char=""/>
            </a:pPr>
            <a:r>
              <a:rPr lang="en-US" sz="1400" i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Tác</a:t>
            </a:r>
            <a:r>
              <a:rPr lang="en-US" sz="1400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i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nhân</a:t>
            </a:r>
            <a:r>
              <a:rPr lang="en-US" sz="1400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i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tham</a:t>
            </a:r>
            <a:r>
              <a:rPr lang="en-US" sz="1400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i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gia</a:t>
            </a:r>
            <a:r>
              <a:rPr lang="en-US" sz="1400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i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vào</a:t>
            </a:r>
            <a:r>
              <a:rPr lang="en-US" sz="1400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i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quá</a:t>
            </a:r>
            <a:r>
              <a:rPr lang="en-US" sz="1400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i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trình</a:t>
            </a:r>
            <a:r>
              <a:rPr lang="en-US" sz="1400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i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xử</a:t>
            </a:r>
            <a:r>
              <a:rPr lang="en-US" sz="1400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i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lý</a:t>
            </a:r>
            <a:r>
              <a:rPr lang="en-US" sz="1400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i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quy</a:t>
            </a:r>
            <a:r>
              <a:rPr lang="en-US" sz="1400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i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phạm</a:t>
            </a:r>
            <a:r>
              <a:rPr lang="en-US" sz="1400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: </a:t>
            </a:r>
            <a:r>
              <a:rPr lang="en-US" sz="1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Thủ</a:t>
            </a:r>
            <a:r>
              <a:rPr lang="en-US" sz="1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thư</a:t>
            </a:r>
            <a:r>
              <a:rPr lang="en-US" sz="1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1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độc</a:t>
            </a:r>
            <a:r>
              <a:rPr lang="en-US" sz="1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giả</a:t>
            </a:r>
            <a:r>
              <a:rPr lang="en-US" sz="1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</a:p>
        </p:txBody>
      </p:sp>
      <p:sp>
        <p:nvSpPr>
          <p:cNvPr id="7" name="Rectangle 6"/>
          <p:cNvSpPr/>
          <p:nvPr/>
        </p:nvSpPr>
        <p:spPr>
          <a:xfrm>
            <a:off x="4018745" y="3641389"/>
            <a:ext cx="3655456" cy="24314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lvl="2" indent="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</a:pPr>
            <a:r>
              <a:rPr lang="en-US" sz="1400" b="1" i="1" kern="0" dirty="0">
                <a:effectLst>
                  <a:glow>
                    <a:srgbClr val="000000"/>
                  </a:glow>
                  <a:outerShdw sx="0" sy="0">
                    <a:srgbClr val="000000"/>
                  </a:outerShdw>
                  <a:reflection stA="0" endPos="0" fadeDir="0" sx="0" sy="0"/>
                </a:effectLst>
                <a:latin typeface="Times New Roman Bold" panose="02020803070505020304" pitchFamily="18" charset="0"/>
                <a:ea typeface="等线 Light"/>
                <a:cs typeface="Times New Roman" panose="02020603050405020304" pitchFamily="18" charset="0"/>
              </a:rPr>
              <a:t>5. </a:t>
            </a:r>
            <a:r>
              <a:rPr lang="en-US" sz="1400" b="1" i="1" kern="0" dirty="0" err="1">
                <a:effectLst>
                  <a:glow>
                    <a:srgbClr val="000000"/>
                  </a:glow>
                  <a:outerShdw sx="0" sy="0">
                    <a:srgbClr val="000000"/>
                  </a:outerShdw>
                  <a:reflection stA="0" endPos="0" fadeDir="0" sx="0" sy="0"/>
                </a:effectLst>
                <a:latin typeface="Times New Roman Bold" panose="02020803070505020304" pitchFamily="18" charset="0"/>
                <a:ea typeface="等线 Light"/>
                <a:cs typeface="Times New Roman" panose="02020603050405020304" pitchFamily="18" charset="0"/>
              </a:rPr>
              <a:t>Quy</a:t>
            </a:r>
            <a:r>
              <a:rPr lang="en-US" sz="1400" b="1" i="1" kern="0" dirty="0">
                <a:effectLst>
                  <a:glow>
                    <a:srgbClr val="000000"/>
                  </a:glow>
                  <a:outerShdw sx="0" sy="0">
                    <a:srgbClr val="000000"/>
                  </a:outerShdw>
                  <a:reflection stA="0" endPos="0" fadeDir="0" sx="0" sy="0"/>
                </a:effectLst>
                <a:latin typeface="Times New Roman Bold" panose="02020803070505020304" pitchFamily="18" charset="0"/>
                <a:ea typeface="等线 Light"/>
                <a:cs typeface="Times New Roman" panose="02020603050405020304" pitchFamily="18" charset="0"/>
              </a:rPr>
              <a:t> </a:t>
            </a:r>
            <a:r>
              <a:rPr lang="en-US" sz="1400" b="1" i="1" kern="0" dirty="0" err="1">
                <a:effectLst>
                  <a:glow>
                    <a:srgbClr val="000000"/>
                  </a:glow>
                  <a:outerShdw sx="0" sy="0">
                    <a:srgbClr val="000000"/>
                  </a:outerShdw>
                  <a:reflection stA="0" endPos="0" fadeDir="0" sx="0" sy="0"/>
                </a:effectLst>
                <a:latin typeface="Times New Roman Bold" panose="02020803070505020304" pitchFamily="18" charset="0"/>
                <a:ea typeface="等线 Light"/>
                <a:cs typeface="Times New Roman" panose="02020603050405020304" pitchFamily="18" charset="0"/>
              </a:rPr>
              <a:t>trình</a:t>
            </a:r>
            <a:r>
              <a:rPr lang="en-US" sz="1400" b="1" i="1" kern="0" dirty="0">
                <a:effectLst>
                  <a:glow>
                    <a:srgbClr val="000000"/>
                  </a:glow>
                  <a:outerShdw sx="0" sy="0">
                    <a:srgbClr val="000000"/>
                  </a:outerShdw>
                  <a:reflection stA="0" endPos="0" fadeDir="0" sx="0" sy="0"/>
                </a:effectLst>
                <a:latin typeface="Times New Roman Bold" panose="02020803070505020304" pitchFamily="18" charset="0"/>
                <a:ea typeface="等线 Light"/>
                <a:cs typeface="Times New Roman" panose="02020603050405020304" pitchFamily="18" charset="0"/>
              </a:rPr>
              <a:t> </a:t>
            </a:r>
            <a:r>
              <a:rPr lang="en-US" sz="1400" b="1" i="1" kern="0" dirty="0" err="1">
                <a:effectLst>
                  <a:glow>
                    <a:srgbClr val="000000"/>
                  </a:glow>
                  <a:outerShdw sx="0" sy="0">
                    <a:srgbClr val="000000"/>
                  </a:outerShdw>
                  <a:reflection stA="0" endPos="0" fadeDir="0" sx="0" sy="0"/>
                </a:effectLst>
                <a:latin typeface="Times New Roman Bold" panose="02020803070505020304" pitchFamily="18" charset="0"/>
                <a:ea typeface="等线 Light"/>
                <a:cs typeface="Times New Roman" panose="02020603050405020304" pitchFamily="18" charset="0"/>
              </a:rPr>
              <a:t>xử</a:t>
            </a:r>
            <a:r>
              <a:rPr lang="en-US" sz="1400" b="1" i="1" kern="0" dirty="0">
                <a:effectLst>
                  <a:glow>
                    <a:srgbClr val="000000"/>
                  </a:glow>
                  <a:outerShdw sx="0" sy="0">
                    <a:srgbClr val="000000"/>
                  </a:outerShdw>
                  <a:reflection stA="0" endPos="0" fadeDir="0" sx="0" sy="0"/>
                </a:effectLst>
                <a:latin typeface="Times New Roman Bold" panose="02020803070505020304" pitchFamily="18" charset="0"/>
                <a:ea typeface="等线 Light"/>
                <a:cs typeface="Times New Roman" panose="02020603050405020304" pitchFamily="18" charset="0"/>
              </a:rPr>
              <a:t> </a:t>
            </a:r>
            <a:r>
              <a:rPr lang="en-US" sz="1400" b="1" i="1" kern="0" dirty="0" err="1">
                <a:effectLst>
                  <a:glow>
                    <a:srgbClr val="000000"/>
                  </a:glow>
                  <a:outerShdw sx="0" sy="0">
                    <a:srgbClr val="000000"/>
                  </a:outerShdw>
                  <a:reflection stA="0" endPos="0" fadeDir="0" sx="0" sy="0"/>
                </a:effectLst>
                <a:latin typeface="Times New Roman Bold" panose="02020803070505020304" pitchFamily="18" charset="0"/>
                <a:ea typeface="等线 Light"/>
                <a:cs typeface="Times New Roman" panose="02020603050405020304" pitchFamily="18" charset="0"/>
              </a:rPr>
              <a:t>lý</a:t>
            </a:r>
            <a:r>
              <a:rPr lang="en-US" sz="1400" b="1" i="1" kern="0" dirty="0">
                <a:effectLst>
                  <a:glow>
                    <a:srgbClr val="000000"/>
                  </a:glow>
                  <a:outerShdw sx="0" sy="0">
                    <a:srgbClr val="000000"/>
                  </a:outerShdw>
                  <a:reflection stA="0" endPos="0" fadeDir="0" sx="0" sy="0"/>
                </a:effectLst>
                <a:latin typeface="Times New Roman Bold" panose="02020803070505020304" pitchFamily="18" charset="0"/>
                <a:ea typeface="等线 Light"/>
                <a:cs typeface="Times New Roman" panose="02020603050405020304" pitchFamily="18" charset="0"/>
              </a:rPr>
              <a:t> </a:t>
            </a:r>
            <a:r>
              <a:rPr lang="en-US" sz="1400" b="1" i="1" kern="0" dirty="0" err="1">
                <a:effectLst>
                  <a:glow>
                    <a:srgbClr val="000000"/>
                  </a:glow>
                  <a:outerShdw sx="0" sy="0">
                    <a:srgbClr val="000000"/>
                  </a:outerShdw>
                  <a:reflection stA="0" endPos="0" fadeDir="0" sx="0" sy="0"/>
                </a:effectLst>
                <a:latin typeface="Times New Roman Bold" panose="02020803070505020304" pitchFamily="18" charset="0"/>
                <a:ea typeface="等线 Light"/>
                <a:cs typeface="Times New Roman" panose="02020603050405020304" pitchFamily="18" charset="0"/>
              </a:rPr>
              <a:t>tài</a:t>
            </a:r>
            <a:r>
              <a:rPr lang="en-US" sz="1400" b="1" i="1" kern="0" dirty="0">
                <a:effectLst>
                  <a:glow>
                    <a:srgbClr val="000000"/>
                  </a:glow>
                  <a:outerShdw sx="0" sy="0">
                    <a:srgbClr val="000000"/>
                  </a:outerShdw>
                  <a:reflection stA="0" endPos="0" fadeDir="0" sx="0" sy="0"/>
                </a:effectLst>
                <a:latin typeface="Times New Roman Bold" panose="02020803070505020304" pitchFamily="18" charset="0"/>
                <a:ea typeface="等线 Light"/>
                <a:cs typeface="Times New Roman" panose="02020603050405020304" pitchFamily="18" charset="0"/>
              </a:rPr>
              <a:t> </a:t>
            </a:r>
            <a:r>
              <a:rPr lang="en-US" sz="1400" b="1" i="1" kern="0" dirty="0" err="1">
                <a:effectLst>
                  <a:glow>
                    <a:srgbClr val="000000"/>
                  </a:glow>
                  <a:outerShdw sx="0" sy="0">
                    <a:srgbClr val="000000"/>
                  </a:outerShdw>
                  <a:reflection stA="0" endPos="0" fadeDir="0" sx="0" sy="0"/>
                </a:effectLst>
                <a:latin typeface="Times New Roman Bold" panose="02020803070505020304" pitchFamily="18" charset="0"/>
                <a:ea typeface="等线 Light"/>
                <a:cs typeface="Times New Roman" panose="02020603050405020304" pitchFamily="18" charset="0"/>
              </a:rPr>
              <a:t>liệu</a:t>
            </a:r>
            <a:endParaRPr lang="en-US" sz="1400" b="1" kern="0" dirty="0">
              <a:effectLst>
                <a:glow>
                  <a:srgbClr val="000000"/>
                </a:glow>
                <a:outerShdw sx="0" sy="0">
                  <a:srgbClr val="000000"/>
                </a:outerShdw>
                <a:reflection stA="0" endPos="0" fadeDir="0" sx="0" sy="0"/>
              </a:effectLst>
              <a:latin typeface="Times New Roman Bold" panose="02020803070505020304" pitchFamily="18" charset="0"/>
              <a:ea typeface="等线 Light"/>
              <a:cs typeface="Times New Roman" panose="02020603050405020304" pitchFamily="18" charset="0"/>
            </a:endParaRPr>
          </a:p>
          <a:p>
            <a:pPr marL="742950" marR="0" lvl="1" indent="-28575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"/>
            </a:pPr>
            <a:r>
              <a:rPr lang="en-US" sz="1400" i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Thời</a:t>
            </a:r>
            <a:r>
              <a:rPr lang="en-US" sz="1400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i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gian</a:t>
            </a:r>
            <a:r>
              <a:rPr lang="en-US" sz="1400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: </a:t>
            </a:r>
            <a:r>
              <a:rPr lang="en-US" sz="1400" spc="1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Xảy</a:t>
            </a:r>
            <a:r>
              <a:rPr lang="en-US" sz="1400" spc="1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ra</a:t>
            </a:r>
            <a:r>
              <a:rPr lang="en-US" sz="1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khi</a:t>
            </a:r>
            <a:r>
              <a:rPr lang="en-US" sz="1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mỗi</a:t>
            </a:r>
            <a:r>
              <a:rPr lang="en-US" sz="1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khi</a:t>
            </a:r>
            <a:r>
              <a:rPr lang="en-US" sz="1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nhập</a:t>
            </a:r>
            <a:r>
              <a:rPr lang="en-US" sz="1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tài</a:t>
            </a:r>
            <a:r>
              <a:rPr lang="en-US" sz="1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liệu</a:t>
            </a:r>
            <a:r>
              <a:rPr lang="en-US" sz="1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về</a:t>
            </a:r>
            <a:r>
              <a:rPr lang="en-US" sz="1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hoặc</a:t>
            </a:r>
            <a:r>
              <a:rPr lang="en-US" sz="1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khi</a:t>
            </a:r>
            <a:r>
              <a:rPr lang="en-US" sz="1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tiến</a:t>
            </a:r>
            <a:r>
              <a:rPr lang="en-US" sz="1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hành</a:t>
            </a:r>
            <a:r>
              <a:rPr lang="en-US" sz="1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thanh</a:t>
            </a:r>
            <a:r>
              <a:rPr lang="en-US" sz="1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spc="-15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lý</a:t>
            </a:r>
            <a:r>
              <a:rPr lang="en-US" sz="1400" spc="-1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spc="-15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tài</a:t>
            </a:r>
            <a:r>
              <a:rPr lang="en-US" sz="1400" spc="-1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spc="-15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liệu</a:t>
            </a:r>
            <a:r>
              <a:rPr lang="en-US" sz="1400" spc="-1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spc="-15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cũ</a:t>
            </a:r>
            <a:r>
              <a:rPr lang="en-US" sz="1400" spc="-15" dirty="0">
                <a:latin typeface="Times New Roman" panose="02020603050405020304" pitchFamily="18" charset="0"/>
                <a:ea typeface="Times New Roman" panose="02020603050405020304" pitchFamily="18" charset="0"/>
              </a:rPr>
              <a:t>. </a:t>
            </a:r>
            <a:r>
              <a:rPr lang="en-US" sz="1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Tài</a:t>
            </a:r>
            <a:r>
              <a:rPr lang="en-US" sz="1400" spc="-2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liệu</a:t>
            </a:r>
            <a:r>
              <a:rPr lang="en-US" sz="1400" spc="1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cần</a:t>
            </a:r>
            <a:r>
              <a:rPr lang="en-US" sz="1400" spc="-3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xử</a:t>
            </a:r>
            <a:r>
              <a:rPr lang="en-US" sz="1400" spc="-3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spc="-15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lý</a:t>
            </a:r>
            <a:r>
              <a:rPr lang="en-US" sz="1400" spc="-1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bao</a:t>
            </a:r>
            <a:r>
              <a:rPr lang="en-US" sz="1400" spc="-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gồm</a:t>
            </a:r>
            <a:r>
              <a:rPr lang="en-US" sz="1400" spc="1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cả</a:t>
            </a:r>
            <a:r>
              <a:rPr lang="en-US" sz="1400" spc="-3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tài</a:t>
            </a:r>
            <a:r>
              <a:rPr lang="en-US" sz="1400" spc="-2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liệu</a:t>
            </a:r>
            <a:r>
              <a:rPr lang="en-US" sz="1400" spc="-3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mới</a:t>
            </a:r>
            <a:r>
              <a:rPr lang="en-US" sz="1400" spc="-4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và</a:t>
            </a:r>
            <a:r>
              <a:rPr lang="en-US" sz="1400" spc="-1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cũ</a:t>
            </a:r>
            <a:r>
              <a:rPr lang="en-US" sz="1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</a:p>
          <a:p>
            <a:pPr marL="742950" marR="0" lvl="1" indent="-28575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"/>
            </a:pPr>
            <a:r>
              <a:rPr lang="en-US" sz="1400" i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Tác</a:t>
            </a:r>
            <a:r>
              <a:rPr lang="en-US" sz="1400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i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nhân</a:t>
            </a:r>
            <a:r>
              <a:rPr lang="en-US" sz="1400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i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tham</a:t>
            </a:r>
            <a:r>
              <a:rPr lang="en-US" sz="1400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i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gia</a:t>
            </a:r>
            <a:r>
              <a:rPr lang="en-US" sz="1400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i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vào</a:t>
            </a:r>
            <a:r>
              <a:rPr lang="en-US" sz="1400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i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quá</a:t>
            </a:r>
            <a:r>
              <a:rPr lang="en-US" sz="1400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i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trình</a:t>
            </a:r>
            <a:r>
              <a:rPr lang="en-US" sz="1400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i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xử</a:t>
            </a:r>
            <a:r>
              <a:rPr lang="en-US" sz="1400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i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lý</a:t>
            </a:r>
            <a:r>
              <a:rPr lang="en-US" sz="1400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i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tài</a:t>
            </a:r>
            <a:r>
              <a:rPr lang="en-US" sz="1400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i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liệu</a:t>
            </a:r>
            <a:r>
              <a:rPr lang="en-US" sz="1400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: </a:t>
            </a:r>
            <a:r>
              <a:rPr lang="en-US" sz="1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Ban </a:t>
            </a:r>
            <a:r>
              <a:rPr lang="en-US" sz="1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kỹ</a:t>
            </a:r>
            <a:r>
              <a:rPr lang="en-US" sz="1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thuật</a:t>
            </a:r>
            <a:r>
              <a:rPr lang="en-US" sz="1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</a:p>
        </p:txBody>
      </p:sp>
      <p:sp>
        <p:nvSpPr>
          <p:cNvPr id="8" name="Rectangle 7"/>
          <p:cNvSpPr/>
          <p:nvPr/>
        </p:nvSpPr>
        <p:spPr>
          <a:xfrm>
            <a:off x="8281079" y="3641389"/>
            <a:ext cx="3479552" cy="21339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lvl="2" indent="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</a:pPr>
            <a:r>
              <a:rPr lang="en-US" sz="1400" b="1" i="1" kern="0" dirty="0">
                <a:effectLst>
                  <a:glow>
                    <a:srgbClr val="000000"/>
                  </a:glow>
                  <a:outerShdw sx="0" sy="0">
                    <a:srgbClr val="000000"/>
                  </a:outerShdw>
                  <a:reflection stA="0" endPos="0" fadeDir="0" sx="0" sy="0"/>
                </a:effectLst>
                <a:latin typeface="Times New Roman Bold" panose="02020803070505020304" pitchFamily="18" charset="0"/>
                <a:ea typeface="等线 Light"/>
                <a:cs typeface="Times New Roman" panose="02020603050405020304" pitchFamily="18" charset="0"/>
              </a:rPr>
              <a:t>6. </a:t>
            </a:r>
            <a:r>
              <a:rPr lang="en-US" sz="1400" b="1" i="1" kern="0" dirty="0" err="1">
                <a:effectLst>
                  <a:glow>
                    <a:srgbClr val="000000"/>
                  </a:glow>
                  <a:outerShdw sx="0" sy="0">
                    <a:srgbClr val="000000"/>
                  </a:outerShdw>
                  <a:reflection stA="0" endPos="0" fadeDir="0" sx="0" sy="0"/>
                </a:effectLst>
                <a:latin typeface="Times New Roman Bold" panose="02020803070505020304" pitchFamily="18" charset="0"/>
                <a:ea typeface="等线 Light"/>
                <a:cs typeface="Times New Roman" panose="02020603050405020304" pitchFamily="18" charset="0"/>
              </a:rPr>
              <a:t>Quy</a:t>
            </a:r>
            <a:r>
              <a:rPr lang="en-US" sz="1400" b="1" i="1" kern="0" dirty="0">
                <a:effectLst>
                  <a:glow>
                    <a:srgbClr val="000000"/>
                  </a:glow>
                  <a:outerShdw sx="0" sy="0">
                    <a:srgbClr val="000000"/>
                  </a:outerShdw>
                  <a:reflection stA="0" endPos="0" fadeDir="0" sx="0" sy="0"/>
                </a:effectLst>
                <a:latin typeface="Times New Roman Bold" panose="02020803070505020304" pitchFamily="18" charset="0"/>
                <a:ea typeface="等线 Light"/>
                <a:cs typeface="Times New Roman" panose="02020603050405020304" pitchFamily="18" charset="0"/>
              </a:rPr>
              <a:t> </a:t>
            </a:r>
            <a:r>
              <a:rPr lang="en-US" sz="1400" b="1" i="1" kern="0" dirty="0" err="1">
                <a:effectLst>
                  <a:glow>
                    <a:srgbClr val="000000"/>
                  </a:glow>
                  <a:outerShdw sx="0" sy="0">
                    <a:srgbClr val="000000"/>
                  </a:outerShdw>
                  <a:reflection stA="0" endPos="0" fadeDir="0" sx="0" sy="0"/>
                </a:effectLst>
                <a:latin typeface="Times New Roman Bold" panose="02020803070505020304" pitchFamily="18" charset="0"/>
                <a:ea typeface="等线 Light"/>
                <a:cs typeface="Times New Roman" panose="02020603050405020304" pitchFamily="18" charset="0"/>
              </a:rPr>
              <a:t>trình</a:t>
            </a:r>
            <a:r>
              <a:rPr lang="en-US" sz="1400" b="1" i="1" kern="0" dirty="0">
                <a:effectLst>
                  <a:glow>
                    <a:srgbClr val="000000"/>
                  </a:glow>
                  <a:outerShdw sx="0" sy="0">
                    <a:srgbClr val="000000"/>
                  </a:outerShdw>
                  <a:reflection stA="0" endPos="0" fadeDir="0" sx="0" sy="0"/>
                </a:effectLst>
                <a:latin typeface="Times New Roman Bold" panose="02020803070505020304" pitchFamily="18" charset="0"/>
                <a:ea typeface="等线 Light"/>
                <a:cs typeface="Times New Roman" panose="02020603050405020304" pitchFamily="18" charset="0"/>
              </a:rPr>
              <a:t> </a:t>
            </a:r>
            <a:r>
              <a:rPr lang="en-US" sz="1400" b="1" i="1" kern="0" dirty="0" err="1">
                <a:effectLst>
                  <a:glow>
                    <a:srgbClr val="000000"/>
                  </a:glow>
                  <a:outerShdw sx="0" sy="0">
                    <a:srgbClr val="000000"/>
                  </a:outerShdw>
                  <a:reflection stA="0" endPos="0" fadeDir="0" sx="0" sy="0"/>
                </a:effectLst>
                <a:latin typeface="Times New Roman Bold" panose="02020803070505020304" pitchFamily="18" charset="0"/>
                <a:ea typeface="等线 Light"/>
                <a:cs typeface="Times New Roman" panose="02020603050405020304" pitchFamily="18" charset="0"/>
              </a:rPr>
              <a:t>tìm</a:t>
            </a:r>
            <a:r>
              <a:rPr lang="en-US" sz="1400" b="1" i="1" kern="0" dirty="0">
                <a:effectLst>
                  <a:glow>
                    <a:srgbClr val="000000"/>
                  </a:glow>
                  <a:outerShdw sx="0" sy="0">
                    <a:srgbClr val="000000"/>
                  </a:outerShdw>
                  <a:reflection stA="0" endPos="0" fadeDir="0" sx="0" sy="0"/>
                </a:effectLst>
                <a:latin typeface="Times New Roman Bold" panose="02020803070505020304" pitchFamily="18" charset="0"/>
                <a:ea typeface="等线 Light"/>
                <a:cs typeface="Times New Roman" panose="02020603050405020304" pitchFamily="18" charset="0"/>
              </a:rPr>
              <a:t> </a:t>
            </a:r>
            <a:r>
              <a:rPr lang="en-US" sz="1400" b="1" i="1" kern="0" dirty="0" err="1">
                <a:effectLst>
                  <a:glow>
                    <a:srgbClr val="000000"/>
                  </a:glow>
                  <a:outerShdw sx="0" sy="0">
                    <a:srgbClr val="000000"/>
                  </a:outerShdw>
                  <a:reflection stA="0" endPos="0" fadeDir="0" sx="0" sy="0"/>
                </a:effectLst>
                <a:latin typeface="Times New Roman Bold" panose="02020803070505020304" pitchFamily="18" charset="0"/>
                <a:ea typeface="等线 Light"/>
                <a:cs typeface="Times New Roman" panose="02020603050405020304" pitchFamily="18" charset="0"/>
              </a:rPr>
              <a:t>kiếm</a:t>
            </a:r>
            <a:r>
              <a:rPr lang="en-US" sz="1400" b="1" i="1" kern="0" dirty="0">
                <a:effectLst>
                  <a:glow>
                    <a:srgbClr val="000000"/>
                  </a:glow>
                  <a:outerShdw sx="0" sy="0">
                    <a:srgbClr val="000000"/>
                  </a:outerShdw>
                  <a:reflection stA="0" endPos="0" fadeDir="0" sx="0" sy="0"/>
                </a:effectLst>
                <a:latin typeface="Times New Roman Bold" panose="02020803070505020304" pitchFamily="18" charset="0"/>
                <a:ea typeface="等线 Light"/>
                <a:cs typeface="Times New Roman" panose="02020603050405020304" pitchFamily="18" charset="0"/>
              </a:rPr>
              <a:t> </a:t>
            </a:r>
            <a:r>
              <a:rPr lang="en-US" sz="1400" b="1" i="1" kern="0" dirty="0" err="1">
                <a:effectLst>
                  <a:glow>
                    <a:srgbClr val="000000"/>
                  </a:glow>
                  <a:outerShdw sx="0" sy="0">
                    <a:srgbClr val="000000"/>
                  </a:outerShdw>
                  <a:reflection stA="0" endPos="0" fadeDir="0" sx="0" sy="0"/>
                </a:effectLst>
                <a:latin typeface="Times New Roman Bold" panose="02020803070505020304" pitchFamily="18" charset="0"/>
                <a:ea typeface="等线 Light"/>
                <a:cs typeface="Times New Roman" panose="02020603050405020304" pitchFamily="18" charset="0"/>
              </a:rPr>
              <a:t>thông</a:t>
            </a:r>
            <a:r>
              <a:rPr lang="en-US" sz="1400" b="1" i="1" kern="0" dirty="0">
                <a:effectLst>
                  <a:glow>
                    <a:srgbClr val="000000"/>
                  </a:glow>
                  <a:outerShdw sx="0" sy="0">
                    <a:srgbClr val="000000"/>
                  </a:outerShdw>
                  <a:reflection stA="0" endPos="0" fadeDir="0" sx="0" sy="0"/>
                </a:effectLst>
                <a:latin typeface="Times New Roman Bold" panose="02020803070505020304" pitchFamily="18" charset="0"/>
                <a:ea typeface="等线 Light"/>
                <a:cs typeface="Times New Roman" panose="02020603050405020304" pitchFamily="18" charset="0"/>
              </a:rPr>
              <a:t> tin    </a:t>
            </a:r>
            <a:endParaRPr lang="en-US" sz="1400" b="1" kern="0" dirty="0">
              <a:effectLst>
                <a:glow>
                  <a:srgbClr val="000000"/>
                </a:glow>
                <a:outerShdw sx="0" sy="0">
                  <a:srgbClr val="000000"/>
                </a:outerShdw>
                <a:reflection stA="0" endPos="0" fadeDir="0" sx="0" sy="0"/>
              </a:effectLst>
              <a:latin typeface="Times New Roman Bold" panose="02020803070505020304" pitchFamily="18" charset="0"/>
              <a:ea typeface="等线 Light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50000"/>
              </a:lnSpc>
              <a:spcBef>
                <a:spcPts val="230"/>
              </a:spcBef>
              <a:spcAft>
                <a:spcPts val="0"/>
              </a:spcAft>
              <a:buFont typeface="Wingdings" panose="05000000000000000000" pitchFamily="2" charset="2"/>
              <a:buChar char=""/>
            </a:pPr>
            <a:r>
              <a:rPr lang="en-US" sz="1400" i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Thời</a:t>
            </a:r>
            <a:r>
              <a:rPr lang="en-US" sz="1400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i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gian</a:t>
            </a:r>
            <a:r>
              <a:rPr lang="en-US" sz="1400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: </a:t>
            </a:r>
            <a:r>
              <a:rPr lang="en-US" sz="1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Xảy</a:t>
            </a:r>
            <a:r>
              <a:rPr lang="en-US" sz="1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ra</a:t>
            </a:r>
            <a:r>
              <a:rPr lang="en-US" sz="1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bất</a:t>
            </a:r>
            <a:r>
              <a:rPr lang="en-US" sz="1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kì</a:t>
            </a:r>
            <a:r>
              <a:rPr lang="en-US" sz="1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thời</a:t>
            </a:r>
            <a:r>
              <a:rPr lang="en-US" sz="1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gian</a:t>
            </a:r>
            <a:r>
              <a:rPr lang="en-US" sz="1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nào</a:t>
            </a:r>
            <a:r>
              <a:rPr lang="en-US" sz="1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khi</a:t>
            </a:r>
            <a:r>
              <a:rPr lang="en-US" sz="1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người</a:t>
            </a:r>
            <a:r>
              <a:rPr lang="en-US" sz="1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dùng</a:t>
            </a:r>
            <a:r>
              <a:rPr lang="en-US" sz="1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có</a:t>
            </a:r>
            <a:r>
              <a:rPr lang="en-US" sz="1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yêu</a:t>
            </a:r>
            <a:r>
              <a:rPr lang="en-US" sz="1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cầu</a:t>
            </a:r>
            <a:r>
              <a:rPr lang="en-US" sz="1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</a:p>
          <a:p>
            <a:pPr marL="742950" marR="0" lvl="1" indent="-28575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"/>
            </a:pPr>
            <a:r>
              <a:rPr lang="en-US" sz="1400" i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Tác</a:t>
            </a:r>
            <a:r>
              <a:rPr lang="en-US" sz="1400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i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nhân</a:t>
            </a:r>
            <a:r>
              <a:rPr lang="en-US" sz="1400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i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tham</a:t>
            </a:r>
            <a:r>
              <a:rPr lang="en-US" sz="1400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i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gia</a:t>
            </a:r>
            <a:r>
              <a:rPr lang="en-US" sz="1400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i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vào</a:t>
            </a:r>
            <a:r>
              <a:rPr lang="en-US" sz="1400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i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quá</a:t>
            </a:r>
            <a:r>
              <a:rPr lang="en-US" sz="1400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i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trình</a:t>
            </a:r>
            <a:r>
              <a:rPr lang="en-US" sz="1400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i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tìm</a:t>
            </a:r>
            <a:r>
              <a:rPr lang="en-US" sz="1400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i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kiếm</a:t>
            </a:r>
            <a:r>
              <a:rPr lang="en-US" sz="1400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: </a:t>
            </a:r>
            <a:r>
              <a:rPr lang="en-US" sz="1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admin, ban </a:t>
            </a:r>
            <a:r>
              <a:rPr lang="en-US" sz="1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kỹ</a:t>
            </a:r>
            <a:r>
              <a:rPr lang="en-US" sz="1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thuật</a:t>
            </a:r>
            <a:r>
              <a:rPr lang="en-US" sz="1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, ban </a:t>
            </a:r>
            <a:r>
              <a:rPr lang="en-US" sz="1400" spc="-15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lập</a:t>
            </a:r>
            <a:r>
              <a:rPr lang="en-US" sz="1400" spc="-1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kế</a:t>
            </a:r>
            <a:r>
              <a:rPr lang="en-US" sz="1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hoạch</a:t>
            </a:r>
            <a:r>
              <a:rPr lang="en-US" sz="1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ban </a:t>
            </a:r>
            <a:r>
              <a:rPr lang="en-US" sz="1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thủ</a:t>
            </a:r>
            <a:r>
              <a:rPr lang="en-US" sz="1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thư</a:t>
            </a:r>
            <a:r>
              <a:rPr lang="en-US" sz="1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wheel spokes="3"/>
      </p:transition>
    </mc:Choice>
    <mc:Fallback xmlns="">
      <p:transition spd="slow">
        <p:wheel spokes="3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2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2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2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2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2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3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2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2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2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2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3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2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2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2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2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6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9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4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5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6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1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9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LTRA_SCORM_COURSE_ID" val="A5705F35-618F-4768-B82F-D1E3BDD233CD"/>
  <p:tag name="ISPRING_SCORM_RATE_SLIDES" val="1"/>
  <p:tag name="ISPRINGONLINEFOLDERID" val="0"/>
  <p:tag name="ISPRINGONLINEFOLDERPATH" val="Content List"/>
  <p:tag name="ISPRINGCLOUDFOLDERID" val="0"/>
  <p:tag name="ISPRINGCLOUDFOLDERPATH" val="Repository"/>
  <p:tag name="ISPRING_PLAYERS_CUSTOMIZATION" val="UEsDBBQAAgAIALS7WEk9PC/RwQAAAOUBAAAaAAAAdW5pdmVyc2FsL2kxOG5fcHJlc2V0cy54bWydkbEKwjAQhvc+RbjdxG6lJHUT3Bx0lpqmGmkvJZdaH9+UinSRgEMg//F9PyQnd6++Y0/jyTpUkPMtMIPaNRZvCs6n/aYARqHGpu4cGgXogO2qTNq8wKM3ZAKxWIGk4B7CUAoxTRO3NPjYQK4bQywmrl0v4ukditkUw6LC4pb2L/szgyrLGJPX0XbhgFW8x7QgjLxWMDsXjdxi60D8AhqTAEyqwVACaH0CeAwJwI8rQIrvm+ekRwrxo2KQYrWeKnsDUEsDBBQAAgAIALS7WEm45zzyXgAAAGMAAAAcAAAAdW5pdmVyc2FsL2xvY2FsX3NldHRpbmdzLnhtbA3KvQ5AQAwA4N1TNN39bQbHZrTgARoakfRacUd4e7d9w9f2rxd4+AqHqcO6qBBYV9sO3R0u85A3CCGSbiSm7FANoe+yVmwlmTjGFAOcQh9fM/uEyCP5NIdbBMsu+wFQSwMEFAACAAgARJRXRyO0Tvv7AgAAsAgAABQAAAB1bml2ZXJzYWwvcGxheWVyLnhtbK1V30/bMBB+LtL+h8jv2C0dA6oExJDQHsaE1LHtrTKJm3hN4sx2COWv39nO76VsSHtolZzv++58993Fv3rOUu+JScVFHqAFniOP5aGIeB4H6OHr7fE5urp8d+QXKd0z6fEoQGXODYCmyIuYCiUvNIDvqU4C1DNgYEZeIbmQXO+B+xS420gnS/TuaAYuuQpQonWxIqSqKswVIPJYibQ0JAqHIiOFZIrlmkni0kBeg13pv6Phl4mc6H3BVA9Z6LcHrklajmfFByTVEgsZk5P5fEF+3H1ehwnL6DHPlaZ5yJAHlZzZUj7ScHcnojJlythmvktyzbQ2SVjbzNcrvjjPPSXDADmHTcaUojFTOM1jRByWTID9bUpVUvOoAa3hVTte81q/jXnfNG62c6RzLsrHlKsEjvqQzjoJ9Mkwqp/Z61oFPTQKujVMyJPsV8kli+zrt1aM8wVyAVvF2TyxqkI4gKdbGmoh9zcAAxXVHcRt07BrGraglgO30dcdBWpuu2VUl5I1pZr5Tzxi4guVkhpZXGpZMp+MjDWWDME+cVeum9Q1xE90lp7+Q2+M36g1P9VrnbGA/9GYT0DU1oTnEXu+5eCjWQY11QyKbWxYFyk2MbucVPmY9XQ9MLkc66bARTxNZcxgDCOqKens5BCUSarAJSzlCNs7OAhOeJyk8NOTDOPTgzQZlbtJht7BQXAqwt0EtDW3ZSTjOo7E1CrIJxPrxA9LpUXGX6w8B3tGr6wOXxu55ui64O3B2fyPURzEaAZziyZWl3nq7avm8N7MqVadz6ZwloFaYR6YLgvn1cxCWYx8IralZapv+jk1+7AHHeU8NR3TXN9B76Ja8xfmVTwyX7rF0tQkYUYzAfpwvuwxQD9huwzCW9OhiFuRN3XAmNg3928r2mz5unWu64c67EMNnzirHMbN1EdQRyxFmUejHuKi+4ioFHbatWTUS9kWbrQ4AZGKIkDv4aG+88XpRXfls8VFg7V53bvALpc3rPQ64U5BpNZ1exG/3g3w+BtQSwMEFAACAAgAtLtYSbd+K21kAQAA7wIAACkAAAB1bml2ZXJzYWwvc2tpbl9jdXN0b21pemF0aW9uX3NldHRpbmdzLnhtbI1Sy2ocMRC8+yuEf2AltV4DkwU9zYIPATv4POwoZrCtCSOZmKCPj8bxst54TaI+dVV3Nd2qPj9MyT7nMj9Nv4YyzekmljKl+7y9QKjfz4/z8nWJOZa8OSJ3Uxrnn7v0fV6xhuYypHFYRruyeYtReH1ISa2cahkzjCLJPPUKOc9t4zpwHdjGOUpsv/lL4o/uEvcxlfOq/eaE/diwSzkuZZfG+LKF0+r31OkGV8swTq0ubwVbox6mVsfWQIxwyX2lGgAEstwRh6uUndQEecw4hmoUBQqIcE46UYmkHFoWOtFUmO8EYpIx6ir1tHUjrY2jtkroCNFtmledrSEYiTEihABzlQsIBqNWDU1Dg1oPCA4MiKqNJgpQsMEEVr3zwnKkqBcYV2YMYHw87nG79+c6ov+9zuGc/xA8+wVn2dVbmzPm6vfPy9KKb+PTj8ehRDSNXy7Dt+vryzc/vnr3wK4mbdt+6unfUEsDBBQAAgAIAK67WEnoZE7o6C8AAOlbAAAXAAAAdW5pdmVyc2FsL3VuaXZlcnNhbC5wbmftfAtUU1faqB3723YGS52ZjkQeaUtba2nBEJRXSOrQQq0PVES0AqmNGK1ChIAQyMPWKdgaiPgKyCOlqBTQpGglBPKwtSZAQoJajJqQqCE5PAwxOYZw8rwJ2pE6dt373/vPvfdfS9dyheyzv29/70fO3vurNauT5/5xwR9nzZo1d/mH76+bNes/4mbNmp33/BzvyM+1czZ6P54hrkv++yy2PGjU++VZ/LJVy2bNamf8ybnlP7zfX9j94SbirFkvXvT9f0ZC+G7rrFmbqcvfX7a+OMs4RGCcwZO0lKzUrPey3nu94Yd1X7eiW5ynW+uS331t2aoVX72yLnDhvLQFzfNeefXqmx+0fPX+P+4c+yjq89b9P2x4/6Od+1r3fvPXlamBz4cXTDii716NpUDV49WbShWj59kQ+SRjUmaP3rnNFHvZ3b7NEZyeinGbGZwsmsvaBnffK1dS7+2Dz/L9q/uyffO2i7JjsTbxQE1YW/zs6cGmXcebxhvBZIx9LSnRN7KXeCwHLBlx0jwmz9HoacjOZ2/EaG8nX3vG93jFsQowmAYxaZuyXvA93P3C2TxhU9cffH/fOhQQp1jj/gtEu59MW58lMUOu53zw8YkALLIgYRfV40MxMfGVXz3cPlCuGb7Kcv/QaECcDuhyTzE8U+8KrWcIR7kJX3STqdipn+azCZ6jHPJJvlt4ZsqlsI0uRJu/snRlUK8W1qMmDru79DwZIL37CxA7jNCwtXgfBb0lryUCKa5fUjJdP0U4fwrUXVS41IrMBOsvqcpW1TnCpQGrwn0D0x1yAjmiVzJoTp2SKZi6c0Bv1L4Id40ks64/f1RhXMqwnudQjPaOZHgcmBCoMkebAEuqqIioXehSA40gnmrAs1mqYk9eudxRLPQufEGl+2puvar9lX29CvddRRZjO6i/v8E78mpEKF58CTrLvZoj6VV1GnH6pTBK2/iGTUsKDA5i/F8NLsSbcqb2GsW/HDd8mh3/ZeNfvOgqdZoyec/ByKSv/BowrqsYCkXVUx2Zyxy3uDtzQ7BoSxWDn0caPtqk6+JjaGrz2xx+/bLhfXDnLWuOJY94IyBPnK0TNqO5DsueufUkDBMwmj9SaO1ntF3Cdy4WhktViWy4rb9Q1wEt4dCDlPqdS7UE/mdRtt7v47JWxWGjtXiUQiC5gVZmoGvhCwket8njDmQcZnhEHpuHKgWYKgNal4e79BL/sxGZ7dqegSBtNKiHGhbQ3CAlUiixBBG7ySyGRMrR8QBbGBcuSuEZi+sCtCsGdcOWj3Kj0e53OK9xQuJzS8tkjCpgnSvWZ0JypcA5UrI1qqcHIT5J/xJcvJTxDS/X7y+6ZDwSPSwklarDlf2z9Z2ZmkpzO7hnTlWeCrUavUcDV7wKJ/gdb0Zx81SO770kiT6o4fQfNBPIbNx96YdHxy08/D3pK9Xj4E42XKk3Oo+Pu8dpLo7SBBjVNOqXW9mBDCQ6KVxaSELzctV7UFSNsF9HB+JykbXwMAJA7Af7XcgsAw7oUm8L6c3PzI1HmzKYjGi2yL+tTE6mQ6VRIoOiNFxhS/EKF6IG2KTKGFuwdym/Jh1UKelXLrIFMhI0cAZSCAdL1yTIV7U2IhkJNAKAEOMAHdDejXydgZDvu14p8JkTVPptIl78Of35qvS1Fbd30kNhfy3LU2WwPn+16acAeBn9L7wh8iaNYv9xrgRXOZ7vQGwfNouNr9lU6A0TpWPE7hQvVWf8vtIdrYaBhsuIxE/Yit1RW4MWhH4ywWrc4Wzw56GZCptUV+m5lRKC8zIsL8YQgEkuqQ7ibTBIjmsrFWQDkkBn8sioZn4Cow0x5xp0dmGOfqDGpDL/sc95HOPgkeMtFcsi87UZSzVy24BXKQqcwYF3nztoupSBDgkVx671smnhdyTiwwNDgYNrlzAoKuRW+kmea1Kx2Bc7YBP6ZCVyu4yjWZCYNOerMxmsZTvoobi3eq8v9mcmauA2FVUNTfL6yVqj42KLIscRk3KltZEY4ujoCB0O+AvxxjuhW9iK944jIhnxc3oyGlTDaVUqR/YvN6n0HhfAlRBlxglLzGYQl4OxqTGWPeFwxhJRwvBZKFZTfjQRP+cns+A4FrTK9DoFzX0a/9cgbSgU0qfi5ZJNdAmdz5LUYF8I5pmmMHO38VZZY6J7KR1aCW+Xw7qAG2gYt1DZChXUqROSwkkTvHcUhfENPhsGjBp3hdxvju7oelhKfi3pFZlKh9Yp824Un0zfujHI9hXK0LnLkQesxcXv33r6hvBsmBIvi9HzKlSacmJQnCQsDlAN7zz0OZLzcxDjqNTiqJcoVDCMJCBuGM2bCE8EMuH4ndTTRoB6daBGonXX1pE+ACandRPr1cMysYDPkkpeihHZERar3CgxilUXi9U9tr6puHQtDSIeGm+T8HonHXGW6yqtpw7Du9uB/7BBUswmZfFWNXjIGF8c5Q+pBmouv8JkpH+Q/X7Nc+WkqZ5vFjNe0Q1+okOI91c98xo3GB7GQCQx8oZWJeJDQpXAHp0LcbfOohY7bLeDyuV+GTzFlD1bLQuLRjqzX5IV6rQ3g7j9OfkOdTi3txBaYtJuGwni+CXo8zoMiiJqfO6CuNAmwxSyDqhqL1JPCk+HxIFAAk0u2evlZqBm3GCq4Nc7DOMNKr0xL3MXvAi1WngKtGGp/Q6oJJ1BPPzZiBo9WYxRIBgsSYioWaerBGIaCGibmSzG0UFf5un0S9k6IptanFS2SbyPHkyKVzLgf6ogoWSFsJfFheD3h6oWzf65M9fvbzqqrkuNgRMyWBIWIRD2oVg3PKmLZdnVE9KvG8OwtYgFGywkAnZZrJvS5/cl7h/eAOqlic7J2RoQxMTHBMG59gDQdCNgsWRvCVNy4zhGawQaHAygVgpI+hywaInEiJYf/v6OjeZu6Ldt1MBDseFw7WxSqRNS2G5ONchBaSGuJ8gg6R+otknW8G0uLqWudr1WmXcVJ9HAIjFa1GTnqlwMxleg7HY39Az0Hj7/6cgd8pMTrnyAVOaX6V+rpfkyeDeyoOHVROVFg81XGNya8Kv35e4Ll5AF00l8vmJgOrFnoBIXTid48+9N4Bc5R1nu0Zenn77xnwb/T064kB8huH9lMIzDz7fe3MnJXL5O/kXdC7GBrUjd0gcT1mHtV5hs6tRFOPp49OujnL4bB5HfxsXHla32Pv2kRTR1QFQctePDK5ulsLX1wcHT2L8/8nphGj5ZMr3kO28szxy8cRkxTceK5evSC/cUPER96Je0pyD/f4CMRpZYB9M5DTQ31GbjAwlKjZVdlCkA602oMNJqHaTnGWLHAx4BnwQj9t2+moLJrDwAvKO4cZ1Ebz3XhBt51vvs2BXIJkMqjiTeeaOHqNSnP1pdLiI6EVZVHxFzcn5W8e3Lm+PKZ0Klz93PHGZnD6P01C7RzAfc4Bcj+jMXhAKZpmbHmX8a36J6Grg9Rkq74bw0H0suaONymFgqZOetVyByVah8jReNZyaaaAbtHLGtpDKvtiMUyDE1L5nJDiF+1ovABmtQU9uCWAIRc6Zt5jKDzwf4nuE4tUnyAWj9TI4+e5Y+jTO1NBQ/Qm6VV1ZO15obPwKwS/4g5qUlSL4b+z2gduPS3wOq7jb2wOJYvxFPxd683DQFIqkIFpsIpD7ScJyndd5i+Zmx2KSu8d8DWv17MOgX61NmmIGzLelCDLcVmIopQM8UD2fBMzp1a4NO92ROGP8p5AEKFLiSREp+MhNx2Xd/eeIiiK7x6y1gy5MUMxGOa5Y3j90dCYjzBue9JwvcaaGf1G0eJNJzuMHxhU9iBbd+aNvvLJSXOvR7C3EE7alPJlu56vdIUK2vqP+tVrjBs8oBFs19+V2N2+sIX1pixTmqyscmec2VORLe/zjW/qbbb3TtxD1OejOLan9Xd/tkj9e56I9hsqmJiqOhT3DHdCzFOtbS3PB2+c/EY0AdwJZyHjGdmQTz03rcNua+O7F9xCX5ITPIeL1lhn8sH5thwYe6Hq186AT7vxtIAk8I9ROyfN0rwfzSdEzEKJ0fL2GncAX1MxVxf7hkggewNZC8SHgpNSWh0GqRRmC6BklHAefrfe9B7CLB+BjkVXJBb61UQlKUaoiuPcI3oytqeCjlOH8GYSlsRIE8e5bsAnPevaDSQ013kAoU0XrfG1xLTP3Zdym3v5zP1mpKP2huBFFtM8E+G1nJcqgBdoSiLQ7UGWHO/E25mKwb1VjQfVBVEflHbzPZZfwwBstMXy9XMiQLlICu0kJtUHauulkaAsVAQeJCVX5mCEGY0oeTJ5om8wBJELZtLZpJXq2zI45VGhTvipWpKR0zme4b8PbfMCCflNTZ0xYYyrkv+z56zk94FmXSjhBbcd/L2l732QwWG50VHMeWPl9tI2ZOsLhE1dqQaEsxbxUbjgOKhdCSfVtsKEs7SKXWY8QZDTsn4pnpJQZEMhSAOygjwmwwOFLJsOSJraS6jGgqCq3YiZJkYNAeckjJ2Rm+vDBd3IEIkkcKK+Cj8gtMlYyzXbY7hg2vMIfrJ3G7VvJQjMNSy3Vwf7Wk3yg5GNOgeIvbLwnU29faUPkUsVgQOWZAN5mDAG+tTAXvHY/8tBKIEm4ArSSneiGj25WxrmF8MjKBOiOG9R6tevdiRlnHpnB4oj7AZBBT8rtf3YcLXwEt0WVlDVU3EhwbYU6Dw9ABLdHbEW+f8jZt0f0K/VIFDjWxqmILkd8aqShyF+9ANSP6cgOZepzeCEHDxGAbpyHFah3UzXDQhgxctaptwR0LNWtRrH9JVdXuqDkX1Us51TIdXXJTE5Gf2WfVGY+MG27nUcOHwM7+gRoDPE1BMShCK4CoBk9H3ib0teIPRjckrUsEZpj/lcNhTZujz6YlZoj5xoBquLLSr0SFiJiNzRqKzZoX69lY3MegMdLXG+yqF+tLFaFDe0ZkkhDOmIyjEhP72jBcBY28epEi242YOuIYjh1W0ltU8JOciSYJZ6YnrQ6OI4ogiQAcR80xdJn/2HsEvhC+DyeW8Fmqk34UnquYhpK/ZfOuAUuS7C2+Cn7IDY67OlVlg0gMg0S2BgZNVTn09iM2kGxAIGebit0kegYmJCx01Hn+8uHfOG1kpDz00zTxxbGlMCDy3gfibujoUV5K1skYNqucT/8c5hEX8oYC3k5FX3NSQ4pC4MjXDEt1abVe3my1Wm0YgykZEt6M6lfscDi52IvqXDqrajyftRa9ugHPlgJZc9tKnP+tw9pTkP/LIGPnlVmlUdmP9UW/rIgQFFib4K6RyydeXU5Lk5fVzftnbJFSIClWaHfbRJ7tNw+eaBtHvopPLNymLpvGOKuzeHqZWbfuwOKmfzQ+gJ8maFZ4w3/RhOLNZH0YlmefKBKVTneDV2tLXValdurm8Ph9jFvieUtUWWSGFDT3WBHNVsRB32/0z3T1cZx9g91a18TFPiB6mCgHsiirYl58wG9GWfyQAO689Vy6t81cBy0xkr19ZPhzP5bfEZgoJqvyG/vN3X4PO0kOxbiTsS2+/soiHD7rx00VNP+1WUObKBWd5IcT/ApL+Bac0deP9nFM1whuA+HYPm3iZEsKpdX5cd6NhxVZSaRe4mnjmO5+OT/rrXJheThGnEURdO56lOCd+ggmVnd7xPNjo8TsBBVMLDKc+c+s6ixtHlTGWLAwzhw09TXMFSxlqDPjn8BZpcbzlp1B/i7RWWog1nlnvpQTzOz9NR2pVmGEbqFNwAmyTYVRya6ND2lqnuwnUMExb5vCP8b1Csg6OC71tir6ZKbzhFEPFaKS3uDC4XgHwiA2JqtsydFD7LM286R9kityHeOYWzzzvsW6BrECd9UE1nkJyx/Um3/0p96zd/UYc7vYh8bB6sHCi04El8G0AYyidCh6JRcb/ytPY2x9WpGpRNn9oFjpPadAO0b+hoG9RLxRqgEbfqWBSj+jdvOAhm5qvEjzS6drO5/1ed7EKVXaJFqTxRG57ZuFYtgzbVs4yDm3I8i3/6TXgzqDMT2LpLdbeGQnYrX7Ntx9u2nFeD4lBM8xI5CfUV3jWFrBKNYaLwLjCajm1GFt5BDV1bnyoUK7j1QhQz8pk/t9fjEALfm+WNWI5MIZ5l9SUzKxvg6Sn7cpK60GSyRRBS0Z8CYztSE96+W4rtE9Ol2/JSPFeJKZVXJVOeU1JULsWKEh/Wd5k8GbqcKik1muu3jOc9KAxOGAj4iOvKFiujMuXGqtijxeKcV74z5ufTATwJ0w0TwOhrVP7tx8ClRWSrMfOHhXDixY8g3EU1AmLp/ELDIBFvrR0Y5EQF1cCOz5RDZSLQXHV+ntARU2HPXk6Cpu6ZV+jLAhr3PB/VxcSBzy49wIeCIQEIXMr1S9P0fix9gRj95WtxIqFJL96qEAUH+O5FcfoQBqHTm0re5wC6Gm0mtC/Q9MqFAlbouVVPNy+K8hE5U8v3pdbAWNAJ5S6XG5CatBBoc2kgh/+zmBKmCfodg6PNV+jzRSh+3fJDiUz79iOcxyDteGm8rk9GZS6dI5MudbzoA1kjAM0aXjHyIeS7fLaUm8X6WvWjpH8tmJleAa2GAOoQs1JBmIzdoRh9as4rahciGzNYJqPqA/WLQZNyC7ULMF4c2wiXh6q6Rzx8DdMnkrWZ3XTW+wmQkFSQ2JVvxR6ae/Co8ZU3DKG8JcSgLj8rmuoWL5Ocm7Xq+IwXSEgN/UpG895Sy2f91INL1cr1IBaU3gSI20g9vdRv95kJUeXv7QZDsqGnc74FPLSTSno54Un7hFgy5vJDpV3+ok1wldQ4cnJBi3edAbeThHQjU5/fu2aeC4O1NrJzMa0osrWz/PQ4mTMfbL0ZmaufVgWzQ3v1ZNcFTDtlydFP2Z9vVvlwqvaF/syb7P47OkwDNE+n7c9hW6PYPbSdhE/ALG5aGJ5dzgP5g+iy+onJcfFQ73vIgvG/Bj6dwQwhJFHaZkhDCQBQZwQT8jPqvwOCYdNKZUVRU7ZghkBUwkDov2dmej43mRIoMrA804juuk8xNEWNf24uiCDfmsKA08R5uiI23gttEl1LoQ29EKry+I29682onC6ZyfKdQEt+A795Asd4TfkucQMGyds033vIFY6ERKsxc/qEyHzju321EfV67d7dDd3RG/btuu00ny+3fPKbIwclT1Sef8TiLpDdtynevypOsIo/Sq8W1dO7yZf+jsgnu5O52ldaCoomYt0e+AioYkhixLTeoZ0w7S6SwS3fj8cRVDwqGrABI9/VBlJBXdUoVEO2/7M2nbeA+j96IhQkr+VOl2jU1oO/rb4TsYGXhQ/7JgkLVZznoYZW3aScyzPxv1Wr8zbnW++2GU7PK4B0X2dP3+ZJPPpyHgGIh/WLC6mJ79KUvu5MWz7L8092G666IflsjX7n/uT/4myDzitVjp1oezj6MdNxTHQkO44KUIarsTlEKRD2S0YxWHb/ko9lZevALjIUMAE3zo81e63BDGA/iWToTb1/zmifDelxFHvMh0EmXEgV8Lgg7B5M2dSo/6J29GX98QyN3ya3FQa7/tTyu2noygtKAeVQY3xyPcdyL6/i11R4tg+sW0iWrrTvey1zfocbI8f4mpJhOAUpR2vPRRv3Re6bFjPeNjpVqHZtCfNnUxmflh3DpII7cVC5W2R+t+xuHfWXHFPC5Utv1z+ZvSgUUJ9AeauqT63/xST/O95CZZ7xyIyHJNv/1Eu0ZTsL7Ch1pwAD2t093myRJvu6IUua3R/Hq9Dv/XQ5VXPD7tjIXCoZ5Bb/rabPcxgunSU6clcOuO0RqTiJ9zCePWYYQhmyN/3rq7l0PS31CtndOIYjrfDm4kM/SOt2lskVeV/B0/K1ggvxWppBiQLFLBaP90NbT3AFep86uHRSF/kGXTe+9Z9vDPgm1Y15h14O3gk2ZXwdWDsf6NQ7a6aRF1FpcmyAdqaAsXc0bUx6QALX7x7JVzaq+7a78gpd3sDDe0v6nUT+rcui56PGyTLy+D7SKXkcBkLMz8WJFgU1uLMaJDxM1uutaQVv9PLjo5I7ILh7CEBZ9G/mPbadhFXC7r1fwj6U0fsAO5wfo8pGbrSO/emtvIptUahV5ntnwkP6IabhdLpI5XMz+DQEot5iKXVz+TQgOtiRhfvG2vrBAU1dSoGPAiRRuCi7E3VOXz/4jEeeOmTYEDdPQtSD1C3PYRcag4viK9aznz+DSST84qdS/W73C+RUrq5X+bz/+USC3UH0RsC9kamSRX4r+HJeInMJ7tJRp5dhoskaiFBr8l8WtzIzL/DoG1GGUppgvt9v+SNMx54H/zCZzUcjl9Pxi2JFkn6UsVM82hhnPQy7Ww/PxN4uPmpnuLLsr33Oo1EhYQ8z30ViJsfbc5OQ6wCBBCRqvFhRAPPIbLLwz2Jje7ANYkm5TIkH1bO3vf+3juYV4u/yYSt30CwxzPr10bspBZIRmqXEaqBCXM8HbE1krMeJNfLRTSV1il6lcSkDNp+xr2Gqgbhr2B479G5H+K9LgNAdhPQ5YRVWoa/4/vigxCXE9dsmJtVn2s+DIiv1KiqvxGZzbcXqg4XyKDqDxK7lVB3OqP09wrDaU7/I6XTopX/2rUcYUjsupIsZy09YbwC2LIdsMyhN5rH36VMIyk7X2iCtICK3H/CLL14hhrFxIYny/Rk+jzCo5I1FnHJLUsYgguvuwjYI27zqAwHMRIoZAa0XO6U+1Xpz07gy/wNttv1CeTrGbUHjnnSMOvTEUkNhdAFe3gqSrkr2bObEwtCfgv+6KcfnfkK+cvlx6q3CiUgALhjLcPpQK3fTxda7/GZWON/xGU+vjz/xavTdYrfQVNG81B8BgHRVPzPXfGWM7DtHyrN93N79wNZcltBUIumKB5BPJLltY9yeVoXBNF2ATX/asXlun/JRhL0JPt+QHPVL7x23FmOvGniwdNVsGj2H+zbcH7e3E3Z8b8VsSzMad+OyXxDsd1XiT+MU1kClJlPeLLmFbxatWrd+O10IvPWXtTqGedFOD65Mxw/5nfC4lAOywO/jjGnwZIu8rk5Ts4j1LPZKv44OKCkNpGcMtjBL3uVy/ZNkKufor6KeqnqP+XUU/GJAK+ULBzsHCzxyhycblTMjwaFBeqVEVUl5Im4DvfhDaKnFIR2TW5Cm4KZynuTRSJHBWSepPH33Mbw+8QODPuzow9gwF/LpPj4gtHnD8vROe5AEMqy76e5NrQFxMbOPt2ZrL0w0F9dG9nLFq+Ch7BkuZgWFuEClSuHG46IhEQZgaj9CVl/2gEr6+GxXmkNCgineYGaN6+Puc5vgCDA9dUp6Pd1wiua9YPY7LejS37ic9S6Ze22K/zVrEVhaS6PGhPcZC30zZYIB19PH8TO1CRneHbcqY2Xz9HoDlU6SyPE+AQzlHU0B5Qd+aHmZkjDfdhQBzDeKSRyP8zMf6WcTl4YT4OtRJawsx+hU4vh70gsglMmTS6c4TkrT+gqUVcFiZpa0bQ7F3i65BEJzGmUvsl8H1bT5ih4ZfboGKep/i0meTP83SaUNsNRjWaUaWiS4ksFJcsy9ukYSf94uh4wvp57go56cL4CfOYZItf+SLRtv0rcVPSNdVbdqOSllTmZtcFMeKTLvMz59aTJkBRfc2P+WQ07BWu8lIxrVo0B1SBkkAmAJ1wxk2IXDFtT1DT5tiCDUxJZ/jFT+b8lAcVX9oqlmag/b/QoTdDeVb+8Xz+OiL968GBWOzfQCB1CYY7hvYixTGkIHWwU/HRE5QlJ43U6bv8qnF3g2y85XPk/Nei9uE1nDK5XyMo0sXS0Lql9ZAXSfTc+mgKtc34rySVHkr07a903dCw2vOG9jwve6kmj8hnwXGK4hru1YA/l5ubbuP4MsYZYPAbUveCOAlDzEinbPtrsILmjGfpkvUgSiyyxUpzxGHJ4GQnDZ1lJRQYIDrAHL+C6mCffZKYy+T8rnx3nsXvQLTg0zzTUbquS00L+Qvy2W2fBOn34IplL8WKMMMQPfLtSoApqfcI5HmODHRu7Y/5Xk3WMhCtSfKeD2sk0u9iaQmRuwyWDAy2AViMboagM09Ua9nqcOVjSXLLCGppInDxCVbYPwAtfoKckAXolU9QgF+9/9WnqJ+ifor6/wR1VeNhnT2QpiMcebyetXrTX3eQtyLutdl/M97OoJwO+uBfx40Emqot7vYtS0LDb+rqMTuI8Xi7fI8VG/Hcn2+d1ZfGa3X/pibil0UuB81jio3ZwX5UAqT2vTRZbyKX77MPL8RAI0Uf25c/QlV/aFowNzfMwAHzCbYl5+mkp5P+FyZ5iyewVus0DP4pgr/bqiYqMkshPROeSSRObxzR+HZqCIAEE2/y7jkFustgDFM4whU4IYUqGAXlQFHvIyMv/MhXUWaPkMdamtnl8vlYsrlkhN//ve3+1RQsYx8vZdjoxyLgSSFFsDcAFX6Y7Ns6o9VMyouE4OXNzE2PnKJ56wiqo/vFepijgWSoSTa5TuRel4a9R6x1xkUz6LC5kue7KCe3ThRdLdRZoHaksNJB5yaDkq9qy+TkOvPXg4jtcq5iIB4zUcxX73GXyBQUoSs2/THG8zwVcj8ql5S2NetyjUqffJ2bHSRre59IKbsEDTbouuhtvIlMU4kyEJetCWECSxUYj9NKiYwy6PQW1Gp2oB43jIYCeDSrGvmhocucYZkMeEdiBHdqUnhDU8XQRtyIbONx3154ipiIAh5FlLg3vF2B74e3VyMuaibTjqXBFkpeqTZH2AITt4ivkOiy76pVw0r1QiUj8ohBl42qi4BfxPdRQHOSt8LJyRddXhWaI+6BJGNEEYK9IRFvVaeir03q+rkJyscWqY8rqLw8sTQUn5a1qGbZYtwWsYwvWFJ2CfGWPI0JoEFOk5mKXk0X6wjS72o+z+ffIfq1gkaJhBOCI/MzGrhcueBRh7K619u1NPvVw9xiBlF7Si20+/tXwG2aFw8ScWuC9EZUVjiL5ofWDTu/lvPM1KyWms8L11ccUeXXohRkGTSpI+l3HhwHxBIV2raiZUZ8iywIUWWWy81NN2BzkXfm6ro++z4odLg4e2vfh7HiK0bGBYWyAh6qUC3SbUGLJy38PxDp1d66VKejO4bdgwM1kuMSqTqXLFQ1IvW8ystLWDrUabkCoSDEf92Ae8z+J+IKtvGlPdyjka9XcrnZd6U9zHmLI2fJMZNocX8G11U15cfQUcGwSEAKFuu0ejW6HHL5VZGc5o2grsISAxL7XcRNDVc7KdRgBUJUKVFXNsOyuQzixGNuUFrnCaiqfMyklyY2dzw2D1nw2eb/6aRSdSPRyZRwhwp4ctG/agSkpTlPcUEsTJn9BOc+NY8oVA+QeI/h7B4fgHxvfhjVusFa3AB/1HLfCSqw2BDfG0/XRkfNv7gL9vINgcsijcCKEsT9fI9v95o9px7/uIRLR8i+XW8NJWMt49hy0tQvUNpvMeVcGqiBb2KVy6cM0SISRSDnPMaSLaFAeO+nP6UrUKDMqhodTMcuKWggPbbO6uC4Ns/ImkJSWb9vX6Md8/cjnyOViovN/4LOKyHI/4967XXZ/ljP5trozAYLNksxUJNePMZ/tFlu7Ii3z97TN9CCS3+aI55O+n85KXtkuNN9lWZPYVCbT7LWPz2Z8BTkKchTkKcgT0GegjwFeQryFOQpyFOQpyBPQZ6CPAX5t4H49i8zTvktL9kZG/rol+WS0ZNMNvV+EzzheNS/XPbAi6BB0nTf8U74qsBDBYWUN4d3fSenqxb/my+p8E4olfhT7+0Lm75La8W2/7JzT5rliUCRyDHUhpnah+m0V2inKtr8ybdmp/s2UytWN6Q3YBvwDQQraZoajSG49ebe8A8aaE6NyaWp72hVL7XBbJwQx7phSAtsKAIawUDtlHjQt9f7WMpkhh4ykNJZ/j5gYNS3l/iGsGcib2tbH7CBIj+nNlzZ06nqMY3moD3dXeAAZGbQ+OQvgHBFt50covTdy+XbEiS69yfRbutRDln/LtNzGe66PFiOvt+4Ew71JGvyE2yA7+4D3U7PaArNvkrZL4rgDZGH3hHhdXt8my41BUOdzg4RJ9oFI/0Z3tQ99Bxm6schBZjX7/FXH56Ct6Rizxt93GWU8bcblzspoxkU3xEtjGlTbuqQ7XlLqeMEtrrYy9i69GGUaQwkBcHo1LFm6lgJqpWtLRlradbkb0q6ktGw9l2qAU812JVGYyccuom/JVM6AeoEoAmIR75ZqT0wdYPluhGYPKaOEBmEvKHOcFp4ZIihyzxJ1n5kxQ8vJ9MFKj2xXwco8tksk+2E2hb2I3idGxuU4JXfXunB+btRoAyp15IqT9jV+EFK5esiSYrlUlxRSFzbwsJFrQpgPawsMkav9EsezNkG622d9zbnVq3kJOpaTghDwuQ4UAsMg3RYNDi5x0/2Xb22jV+fV+JsqGgsUIfTQsRhZGSQnCOcvnsl/53gXDsyf0zSAyzWaLoz0YAZgIRl8pc5z4r62zoeEsTa0OZmE6MGAXTbBDEKErDRttSAuJQo6s+2jotby86STnd9lV7APqw9bDRlzvnR2RX8DThZfD5b3IOI2rY4iPuVGXg19M7kYA2JZrJNnsKENlPp/HpM85BRfCsWO3liCGibX06mj+EUKN+CIJPW3W4vlc9LY3lOdykuD5s4KWPa8agC9ClEXJqy3/I1D3q58Ch9py5tn1o0Zsv1q1ddjiAQJD8FcOFi3AauqeznWjcdNSHpNBq7AFtMq0niWEO5u6mQ9ehj1/RVdXAc2iKS8tIoc7d55fwW5qcsirsoe4S8ElfQyq7NKT+1SXwmgzCc0WYXlMaXy8fMFwdIpYOShjQbz//BR4sWqtcuItACByVzZs2KwSe7Gab1rZwfvYSvdXl9Jwta0vmnRAC3oCm1cOggPFk4uhQWCxJCN3iWhtrCMFQ0QwqKLtdIJYxmiZNQIM93mJu0CLdLlrE0ZOd1R3Sc7VdONBONoO885aBXb6wsgdMiXcj4DS0tJXVVyFbGXK//ejXEUxylcWPPjo0v9iptK82ykLaOGpw7nhMYxx2a7JKspaAZ40sT8UkyM6EkNxsV6JlXvSX+vTyMpVB+K5pKsJQixDK/ryBK70sJ4hEE2aBEPC+39epksz8VX4LQqva8ay5YrB43rNBnNkhVSwrcYxz32KDvLEOy1ogZ9ffc85eq9rQyEtomrvJGeSfGLN+hJ71S6UgVzTk3hpvtuzyQQNYFrnCXzgFO2T+WtTqCNrn9hhV/t57vnOuVWN/2qDknanfRdhUHYM4KBxNCUlYLr0GX7wVcNHSG6+50hnO+DWIqPIhvEV9UqvpFRbgjMj1USHhfZiotJNXZEZZqHErQT7wRuBmebnUFxF7IIumPJmtH05WEdM6Ic3ghhkTJDNc64EKv4bU61K/DFyreSFNqC0jr4aUbhvAq307o8XmdXcacNHigN6YG6bXbT7uziIGkxp4N1M92Z7BEJrlSb6oWQbUi6JiI2M+t0Zu+1SFaWXwpTt/l7BKwUynvei0rjhQOBQFSMVEGVNlA0rDrI7ZCGUFQYCU9OoPFWU8SKq4twh64necWrE5cuNvkNdiAxE/7lm0cetMSaiT67jLsm/e9/fo5o5FwaHZsom67MJePoZ55QOgRRc4R4Pvou3se6D7XQkBuoDXzztQuwGHdlUWpkGObLQbq3smG01LU7oQc55E7AfNM39pLvCIvSAKvV4uICmY/Da49Ng4WTUR5BFFN+AVYhmDSXUkLbHaX1petvqVJ0zIgGiMJZmtV+UWfT4hpYyTUErrPKyf3gJyj0wI8Yfb4ybG1Tn9DCw5vbfemH3mvNxCyjtJYvANRYm7PhVjs0jI5ZDoIe0OSElD5eWQ/49ySrOpI0ceRtlVQt4qsUrUK3zw3hq5fixbl3ViVCHQKIycOK+JpEcGJpj0DwVitgDO0yIJvsh+/683tNradGsS5IvuxO3q4wiPZfmTfkvIcq+dIGry0Q+DaxcmjWHee9AptDK2C03o8pccUS1a75k0+sL3DC83YTSmqqhx+XyQhPRFPnjzHEgjJdNoOwulATn5dcj+iNdezumjzoHLrhqFmZDQaSC2TB2AleQ6jcvHEzhEZq2Js51lvvaHuHnPkHfFsaWHDDXD96lJPxCZruzdslwnE1sGHsllvwXzbXFm39kHYWefKNLDXudnVP74r3lszv3LYTtovXTNfpaJLWo5LBOa3B8xF5xHPapQpd9JsoyfIbFIu5LT8vbG2TJ6jas+nd++gfjly1xumvxO+WepXH+/27bZJV6Add63w/ZvCpYWDlL3cViE8edATGCW16uDLQtK4B6YJ8SutGG/Dhj0IG2fqlg3qjz6Ux5gpsqgwVYc5gSzrRKw75bcXWn4RMm3UWfz2nIMGj+Ne6efwCGPu2I6EBxI5bOFLgHoFeKqR6EbhHJ+egJKvEV3koU9GnJ6cbmMho8lOfhuGAMuto80soV2PdevbsI7z2NLDWPtJbJc9ngaYMrTiWy8IvOL7IeF9QqRb8nqaMvlfZKdOckuQntnnKEeBVRz7afRSb5UUC114Dr3GTTGEX3F+LUcY5uL2B0b8AGvSTpqaWgLHxWFBYNE5M25c5YmEMtdjD3tj/uoFLMnUol4+S6zcxsdoOZGec8QdbtvycrOVciUR797lnZZQJq8wkYH4dJrJ5BKMI5C0NQSLSuRSKbm9OUTWWPte1ndCuKSx5OoKLVfMmD2sHLM/iGrfz3CEArFn9wnSXRmHRCt1fPeQXhkenTpNr6anIzgO5wwmOrCZov6N0aLI+x20ZsFy65Ian7LNJBmnZ2URLE5CeyuaW/+cxnggZ4a18arSd7mdCg85NndDvkrdXPLOrYXeaAGJ3kF7GKve0O5sGvMkLJiOuqkwj0kzM1AASw2cTW7JGyaG58fWXOwDWwQDReZAvXZHbpixYtfgQCz1LqrCHKE3bSSdPpMnCuAMr+S6Fl2qXY9l+GR4nAU6i8aMA7G0ysQyGZliOb+fX++gK0odfzjhCIgD8d6o4i3OD/v2zNiTrwCvgkvd17T2zekeg9ZZ2+Y7roecb5g+Uu/56g+5x2Z7XZh3YMyBMHjm3z3VjtTicDIpp9RzgThtBrmH9pWQ1WP22nDGA1O4htojT+OemZYpD/Kd3rfQZAsjvzfOrYRKc3IPi1L6mfhOqV5naiI53gRdkc4KqeT54taxcYQ3DfWCN6kJltC7PDJ/AVLJUGwJ4/YqXycQsLuiQhbS0uHMCo5JVylMdL8zrHjfah0JiFsIMfz02uG6ZFkPYYI25e+5/bFGk+VheMwYoT3ZMwI/mrgA4CywFZ8bc+jDvYro2RIj/vmIJ/0tLe7iFPe9JIjaFoJ/YCINQezY023j6wof5Bcg3HL+xoYhtv26r2Ye8d362idSBmVaz1en2WK7MNBhzCLR37jmjrn1hPIxsMY1JHIUcbCXljCqN7G5FzeG1xIOM6+6+0VQtDY/PjxxyV3ztkGbNHO9lpHo1nLMhCb1evGA2WJP+E29csYYg2rN3fxA+dbnaPee02tzKk/b43z594bvrLFlfPfmMnlvakqC9dQzyNYt73RwHb67TplcnTPtYghhA0Wk/sDqipGGLQRpr8gwfQ0WapadqoL/xwM+KQ8+ctRR+afGJh+WRb5rsCBbbVOr0Jv80clHPX32FsxZtFfCZfLylgWT/xTgkwu1yQpvqdDuFshXpD4o1ca8PcZnD0qrE/bLVufmYtWWd5j9XHPTOPPMr+g2OBnr0UleS2p4znclqlR0eaMrAdjfqqB5xb9/ukRieTJhcQtFkztFG9yS/W6fjAn0T0mlpRQ37n2MB8R4Tpnp0rVzS/mbrK78+VD00lZT78LRpZ7KcuAZ3w2kG5yC0aD1LIevUEX1ikQa0kiG+aMTjt216dEUN8gShRR2JG4DCB6jiGKN8OhF7yRHyVU0p9eE3m0KIUzaPG5thAg7cUdIu/8Ko56xlnK3ZhpzrOUvPwx6e4DXPG9mW0mK/NoxYXKVVjcGogfry+UrMn8hdL/o2Ue758+mjjKpLUFRYbycidSEv91LtxBy1BLPh3qEyWIqLg7xmhfzthD7umVPd/+GwuH0Do3kQMEEqiDrDvxsN/m2cPI8J9Ozud5UqnX0bSFOGbVu47hquIOXYt04fcVzeMRwzJ3rJNWZse9wBHSzo7hK7iWgk5P+2lB5atbQkduRniw8dWu0KDdZTrOneEatjPuGuFBfW3vBxTsRPLZ0oist4b7CE756QRz8a9+9sOm+izI4vq010b3ZPHbXdN/4/e/2sLZK35GQdziPbpM228c5zPTpTjrji111pilvQ5kx40Jp3ZhH0fYAesWRHGSmf/2oV86ezZqXpjEHZV8NEiAKTvlubE7HOG/7S+OfmeZ1367qG5Ge1rY2j3/D0dls+iHiet/48g9Wv8/++ydf/A9QSwMEFAACAAgArrtYSdZFKylNAAAAawAAABsAAAB1bml2ZXJzYWwvdW5pdmVyc2FsLnBuZy54bWyzsa/IzVEoSy0qzszPs1Uy1DNQsrfj5bIpKEoty0wtV6gAigEFIUBJodJWycQIwS3PTCnJAKowMDZDCGakZqZnlNgqmZubwwX1gWYCAFBLAQIAABQAAgAIALS7WEk9PC/RwQAAAOUBAAAaAAAAAAAAAAEAAAAAAAAAAAB1bml2ZXJzYWwvaTE4bl9wcmVzZXRzLnhtbFBLAQIAABQAAgAIALS7WEm45zzyXgAAAGMAAAAcAAAAAAAAAAEAAAAAAPkAAAB1bml2ZXJzYWwvbG9jYWxfc2V0dGluZ3MueG1sUEsBAgAAFAACAAgARJRXRyO0Tvv7AgAAsAgAABQAAAAAAAAAAQAAAAAAkQEAAHVuaXZlcnNhbC9wbGF5ZXIueG1sUEsBAgAAFAACAAgAtLtYSbd+K21kAQAA7wIAACkAAAAAAAAAAQAAAAAAvgQAAHVuaXZlcnNhbC9za2luX2N1c3RvbWl6YXRpb25fc2V0dGluZ3MueG1sUEsBAgAAFAACAAgArrtYSehkTujoLwAA6VsAABcAAAAAAAAAAAAAAAAAaQYAAHVuaXZlcnNhbC91bml2ZXJzYWwucG5nUEsBAgAAFAACAAgArrtYSdZFKylNAAAAawAAABsAAAAAAAAAAQAAAAAAhjYAAHVuaXZlcnNhbC91bml2ZXJzYWwucG5nLnhtbFBLBQYAAAAABgAGALkBAAAMNwAAAAA=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OUTPUT_FOLDER" val="C:\Users\Administrator\Desktop"/>
  <p:tag name="ISPRING_PRESENTATION_TITLE" val="005"/>
</p:tagLst>
</file>

<file path=ppt/theme/theme1.xml><?xml version="1.0" encoding="utf-8"?>
<a:theme xmlns:a="http://schemas.openxmlformats.org/drawingml/2006/main" name="1_自定义设计方案">
  <a:themeElements>
    <a:clrScheme name="自定义 116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AC42"/>
      </a:accent1>
      <a:accent2>
        <a:srgbClr val="696969"/>
      </a:accent2>
      <a:accent3>
        <a:srgbClr val="00AC42"/>
      </a:accent3>
      <a:accent4>
        <a:srgbClr val="696969"/>
      </a:accent4>
      <a:accent5>
        <a:srgbClr val="00AC42"/>
      </a:accent5>
      <a:accent6>
        <a:srgbClr val="696969"/>
      </a:accent6>
      <a:hlink>
        <a:srgbClr val="00AC42"/>
      </a:hlink>
      <a:folHlink>
        <a:srgbClr val="696969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2097</Words>
  <Application>Microsoft Office PowerPoint</Application>
  <PresentationFormat>Custom</PresentationFormat>
  <Paragraphs>328</Paragraphs>
  <Slides>28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44" baseType="lpstr">
      <vt:lpstr>Microsoft YaHei</vt:lpstr>
      <vt:lpstr>SimSun</vt:lpstr>
      <vt:lpstr>SimSun</vt:lpstr>
      <vt:lpstr>Arial</vt:lpstr>
      <vt:lpstr>Calibri</vt:lpstr>
      <vt:lpstr>Calibri Light</vt:lpstr>
      <vt:lpstr>DengXian Light</vt:lpstr>
      <vt:lpstr>DengXian Light</vt:lpstr>
      <vt:lpstr>Gill Sans</vt:lpstr>
      <vt:lpstr>Symbol</vt:lpstr>
      <vt:lpstr>Tahoma</vt:lpstr>
      <vt:lpstr>Times New Roman</vt:lpstr>
      <vt:lpstr>Times New Roman Bold</vt:lpstr>
      <vt:lpstr>Wingdings</vt:lpstr>
      <vt:lpstr>方正尚酷简体</vt:lpstr>
      <vt:lpstr>1_自定义设计方案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005</dc:title>
  <dc:creator/>
  <cp:lastModifiedBy/>
  <cp:revision>6</cp:revision>
  <dcterms:created xsi:type="dcterms:W3CDTF">2017-08-04T14:37:00Z</dcterms:created>
  <dcterms:modified xsi:type="dcterms:W3CDTF">2021-12-17T11:01:41Z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76BA3687654B470E9FC8B8CDB6F3540F</vt:lpwstr>
  </property>
  <property fmtid="{D5CDD505-2E9C-101B-9397-08002B2CF9AE}" pid="3" name="KSOProductBuildVer">
    <vt:lpwstr>1033-11.2.0.10382</vt:lpwstr>
  </property>
</Properties>
</file>